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0"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7" autoAdjust="0"/>
    <p:restoredTop sz="94660"/>
  </p:normalViewPr>
  <p:slideViewPr>
    <p:cSldViewPr snapToGrid="0">
      <p:cViewPr varScale="1">
        <p:scale>
          <a:sx n="105" d="100"/>
          <a:sy n="105" d="100"/>
        </p:scale>
        <p:origin x="63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74173"/>
            <a:ext cx="12191998" cy="490965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851" y="198587"/>
            <a:ext cx="1784350" cy="601813"/>
          </a:xfrm>
          <a:prstGeom prst="rect">
            <a:avLst/>
          </a:prstGeom>
        </p:spPr>
      </p:pic>
      <p:sp>
        <p:nvSpPr>
          <p:cNvPr id="9" name="Rectangle 8"/>
          <p:cNvSpPr/>
          <p:nvPr userDrawn="1"/>
        </p:nvSpPr>
        <p:spPr>
          <a:xfrm>
            <a:off x="6866467" y="1938867"/>
            <a:ext cx="4732866" cy="47328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095068" y="2338142"/>
            <a:ext cx="4277602" cy="2022191"/>
          </a:xfrm>
        </p:spPr>
        <p:txBody>
          <a:bodyPr anchor="t">
            <a:normAutofit/>
          </a:bodyPr>
          <a:lstStyle>
            <a:lvl1pPr algn="l">
              <a:defRPr sz="4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7095068" y="4456154"/>
            <a:ext cx="4277602" cy="928645"/>
          </a:xfrm>
          <a:prstGeom prst="rect">
            <a:avLst/>
          </a:prstGeom>
        </p:spPr>
        <p:txBody>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Rectangle 3"/>
          <p:cNvSpPr/>
          <p:nvPr userDrawn="1"/>
        </p:nvSpPr>
        <p:spPr>
          <a:xfrm>
            <a:off x="517286" y="6245525"/>
            <a:ext cx="3735237" cy="5175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9829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5819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1" name="Rectangle 10"/>
          <p:cNvSpPr/>
          <p:nvPr userDrawn="1"/>
        </p:nvSpPr>
        <p:spPr>
          <a:xfrm>
            <a:off x="6112932" y="0"/>
            <a:ext cx="6079067"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p:cNvSpPr>
            <a:spLocks noGrp="1"/>
          </p:cNvSpPr>
          <p:nvPr>
            <p:ph idx="13"/>
          </p:nvPr>
        </p:nvSpPr>
        <p:spPr>
          <a:xfrm>
            <a:off x="6460066" y="695325"/>
            <a:ext cx="5130801" cy="5165724"/>
          </a:xfrm>
          <a:prstGeom prst="rect">
            <a:avLst/>
          </a:prstGeom>
        </p:spPr>
        <p:txBody>
          <a:bodyPr/>
          <a:lstStyle>
            <a:lvl1pPr marL="287338" indent="-287338">
              <a:buSzPct val="70000"/>
              <a:buFont typeface="Segoe UI" panose="020B0502040204020203" pitchFamily="34" charset="0"/>
              <a:buChar char="⃣"/>
              <a:defRPr>
                <a:solidFill>
                  <a:schemeClr val="accent6"/>
                </a:solidFill>
              </a:defRPr>
            </a:lvl1pPr>
            <a:lvl2pPr marL="576263" indent="-287338"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2400" kern="1200" dirty="0">
                <a:solidFill>
                  <a:schemeClr val="accent6">
                    <a:lumMod val="75000"/>
                    <a:lumOff val="25000"/>
                  </a:schemeClr>
                </a:solidFill>
                <a:latin typeface="+mn-lt"/>
                <a:ea typeface="+mn-ea"/>
                <a:cs typeface="+mn-cs"/>
              </a:defRPr>
            </a:lvl2pPr>
            <a:lvl3pPr marL="973138"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defRPr lang="en-US" sz="2000" kern="1200" dirty="0">
                <a:solidFill>
                  <a:schemeClr val="accent6">
                    <a:lumMod val="75000"/>
                    <a:lumOff val="25000"/>
                  </a:schemeClr>
                </a:solidFill>
                <a:latin typeface="+mn-lt"/>
                <a:ea typeface="+mn-ea"/>
                <a:cs typeface="+mn-cs"/>
              </a:defRPr>
            </a:lvl3pPr>
            <a:lvl4pPr marL="1371600" indent="-228600"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1800" kern="1200" dirty="0">
                <a:solidFill>
                  <a:schemeClr val="accent6">
                    <a:lumMod val="75000"/>
                    <a:lumOff val="25000"/>
                  </a:schemeClr>
                </a:solidFill>
                <a:latin typeface="+mn-lt"/>
                <a:ea typeface="+mn-ea"/>
                <a:cs typeface="+mn-cs"/>
              </a:defRPr>
            </a:lvl4pPr>
            <a:lvl5pPr marL="1770063"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tabLst>
                <a:tab pos="1600200" algn="l"/>
              </a:tabLst>
              <a:defRPr lang="en-US" sz="1800" kern="1200" dirty="0">
                <a:solidFill>
                  <a:schemeClr val="accent6">
                    <a:lumMod val="75000"/>
                    <a:lumOff val="25000"/>
                  </a:schemeClr>
                </a:solidFill>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09600" y="457200"/>
            <a:ext cx="5190067" cy="160020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09600" y="2057400"/>
            <a:ext cx="51900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28446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Content Placeholder 2"/>
          <p:cNvSpPr>
            <a:spLocks noGrp="1"/>
          </p:cNvSpPr>
          <p:nvPr>
            <p:ph idx="13"/>
          </p:nvPr>
        </p:nvSpPr>
        <p:spPr>
          <a:xfrm>
            <a:off x="618069" y="2057400"/>
            <a:ext cx="5011208" cy="3811588"/>
          </a:xfrm>
          <a:prstGeom prst="rect">
            <a:avLst/>
          </a:prstGeom>
        </p:spPr>
        <p:txBody>
          <a:bodyPr/>
          <a:lstStyle>
            <a:lvl1pPr marL="287338" indent="-287338">
              <a:buSzPct val="70000"/>
              <a:buFont typeface="Segoe UI" panose="020B0502040204020203" pitchFamily="34" charset="0"/>
              <a:buChar char="⃣"/>
              <a:defRPr>
                <a:solidFill>
                  <a:schemeClr val="accent6"/>
                </a:solidFill>
              </a:defRPr>
            </a:lvl1pPr>
            <a:lvl2pPr marL="576263" indent="-287338"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2400" kern="1200" dirty="0">
                <a:solidFill>
                  <a:schemeClr val="accent6">
                    <a:lumMod val="75000"/>
                    <a:lumOff val="25000"/>
                  </a:schemeClr>
                </a:solidFill>
                <a:latin typeface="+mn-lt"/>
                <a:ea typeface="+mn-ea"/>
                <a:cs typeface="+mn-cs"/>
              </a:defRPr>
            </a:lvl2pPr>
            <a:lvl3pPr marL="973138"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defRPr lang="en-US" sz="2000" kern="1200" dirty="0">
                <a:solidFill>
                  <a:schemeClr val="accent6">
                    <a:lumMod val="75000"/>
                    <a:lumOff val="25000"/>
                  </a:schemeClr>
                </a:solidFill>
                <a:latin typeface="+mn-lt"/>
                <a:ea typeface="+mn-ea"/>
                <a:cs typeface="+mn-cs"/>
              </a:defRPr>
            </a:lvl3pPr>
            <a:lvl4pPr marL="1371600" indent="-228600"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1800" kern="1200" dirty="0">
                <a:solidFill>
                  <a:schemeClr val="accent6">
                    <a:lumMod val="75000"/>
                    <a:lumOff val="25000"/>
                  </a:schemeClr>
                </a:solidFill>
                <a:latin typeface="+mn-lt"/>
                <a:ea typeface="+mn-ea"/>
                <a:cs typeface="+mn-cs"/>
              </a:defRPr>
            </a:lvl4pPr>
            <a:lvl5pPr marL="1770063"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tabLst>
                <a:tab pos="1600200" algn="l"/>
              </a:tabLst>
              <a:defRPr lang="en-US" sz="1800" kern="1200" dirty="0">
                <a:solidFill>
                  <a:schemeClr val="accent6">
                    <a:lumMod val="75000"/>
                    <a:lumOff val="25000"/>
                  </a:schemeClr>
                </a:solidFill>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18068" y="457200"/>
            <a:ext cx="5011208" cy="1600200"/>
          </a:xfrm>
        </p:spPr>
        <p:txBody>
          <a:bodyPr anchor="ctr"/>
          <a:lstStyle>
            <a:lvl1pPr>
              <a:defRPr sz="3200"/>
            </a:lvl1pPr>
          </a:lstStyle>
          <a:p>
            <a:r>
              <a:rPr lang="en-US"/>
              <a:t>Click to edit Master title style</a:t>
            </a:r>
          </a:p>
        </p:txBody>
      </p:sp>
      <p:sp>
        <p:nvSpPr>
          <p:cNvPr id="3" name="Picture Placeholder 2"/>
          <p:cNvSpPr>
            <a:spLocks noGrp="1"/>
          </p:cNvSpPr>
          <p:nvPr>
            <p:ph type="pic" idx="1"/>
          </p:nvPr>
        </p:nvSpPr>
        <p:spPr>
          <a:xfrm>
            <a:off x="6572249" y="987425"/>
            <a:ext cx="5027083"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7105282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s_Top">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7D5F6BE-5D11-408E-B235-D69FC51E098B}"/>
              </a:ext>
            </a:extLst>
          </p:cNvPr>
          <p:cNvSpPr/>
          <p:nvPr userDrawn="1"/>
        </p:nvSpPr>
        <p:spPr>
          <a:xfrm>
            <a:off x="4059936" y="0"/>
            <a:ext cx="4072127" cy="251871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Ins="457200" rtlCol="0" anchor="ctr"/>
          <a:lstStyle/>
          <a:p>
            <a:pPr algn="ctr"/>
            <a:endParaRPr lang="en-US" sz="2000" dirty="0">
              <a:latin typeface="+mj-lt"/>
            </a:endParaRPr>
          </a:p>
        </p:txBody>
      </p:sp>
      <p:pic>
        <p:nvPicPr>
          <p:cNvPr id="4" name="Picture 3">
            <a:extLst>
              <a:ext uri="{FF2B5EF4-FFF2-40B4-BE49-F238E27FC236}">
                <a16:creationId xmlns:a16="http://schemas.microsoft.com/office/drawing/2014/main" id="{879C38AF-1280-49F5-9561-8536C4226D44}"/>
              </a:ext>
            </a:extLst>
          </p:cNvPr>
          <p:cNvPicPr>
            <a:picLocks noChangeAspect="1"/>
          </p:cNvPicPr>
          <p:nvPr userDrawn="1"/>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l="9117"/>
          <a:stretch/>
        </p:blipFill>
        <p:spPr>
          <a:xfrm>
            <a:off x="1" y="-1"/>
            <a:ext cx="4059936" cy="2518717"/>
          </a:xfrm>
          <a:prstGeom prst="rect">
            <a:avLst/>
          </a:prstGeom>
        </p:spPr>
      </p:pic>
      <p:pic>
        <p:nvPicPr>
          <p:cNvPr id="5" name="Picture 4">
            <a:extLst>
              <a:ext uri="{FF2B5EF4-FFF2-40B4-BE49-F238E27FC236}">
                <a16:creationId xmlns:a16="http://schemas.microsoft.com/office/drawing/2014/main" id="{A79BA7DF-F903-4D79-A276-1868778035EF}"/>
              </a:ext>
            </a:extLst>
          </p:cNvPr>
          <p:cNvPicPr>
            <a:picLocks noChangeAspect="1"/>
          </p:cNvPicPr>
          <p:nvPr userDrawn="1"/>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l="9117"/>
          <a:stretch/>
        </p:blipFill>
        <p:spPr>
          <a:xfrm>
            <a:off x="8132064" y="-1"/>
            <a:ext cx="4059936" cy="2518716"/>
          </a:xfrm>
          <a:prstGeom prst="rect">
            <a:avLst/>
          </a:prstGeom>
        </p:spPr>
      </p:pic>
      <p:sp>
        <p:nvSpPr>
          <p:cNvPr id="13" name="Text Placeholder 12">
            <a:extLst>
              <a:ext uri="{FF2B5EF4-FFF2-40B4-BE49-F238E27FC236}">
                <a16:creationId xmlns:a16="http://schemas.microsoft.com/office/drawing/2014/main" id="{80D39820-13FC-4392-AB32-3842733963FD}"/>
              </a:ext>
            </a:extLst>
          </p:cNvPr>
          <p:cNvSpPr>
            <a:spLocks noGrp="1"/>
          </p:cNvSpPr>
          <p:nvPr>
            <p:ph type="body" sz="quarter" idx="10" hasCustomPrompt="1"/>
          </p:nvPr>
        </p:nvSpPr>
        <p:spPr>
          <a:xfrm>
            <a:off x="4138612" y="293239"/>
            <a:ext cx="3914775" cy="974725"/>
          </a:xfrm>
          <a:prstGeom prst="rect">
            <a:avLst/>
          </a:prstGeom>
        </p:spPr>
        <p:txBody>
          <a:bodyPr/>
          <a:lstStyle>
            <a:lvl1pPr marL="0" indent="0" algn="ctr" defTabSz="914400" rtl="0" eaLnBrk="1" latinLnBrk="0" hangingPunct="1">
              <a:buNone/>
              <a:defRPr lang="en-US" sz="3200" kern="1200" dirty="0" smtClean="0">
                <a:solidFill>
                  <a:schemeClr val="accent3"/>
                </a:solidFill>
                <a:latin typeface="Segoe UI Semibold" panose="020B0702040204020203" pitchFamily="34" charset="0"/>
                <a:ea typeface="+mn-ea"/>
                <a:cs typeface="Segoe UI Semibold" panose="020B0702040204020203" pitchFamily="34" charset="0"/>
              </a:defRPr>
            </a:lvl1pPr>
            <a:lvl2pPr marL="0" indent="0" algn="ctr" defTabSz="914400" rtl="0" eaLnBrk="1" latinLnBrk="0" hangingPunct="1">
              <a:buNone/>
              <a:defRPr lang="en-US" sz="3200" kern="1200" dirty="0" smtClean="0">
                <a:solidFill>
                  <a:schemeClr val="accent3"/>
                </a:solidFill>
                <a:latin typeface="Segoe UI Semibold" panose="020B0702040204020203" pitchFamily="34" charset="0"/>
                <a:ea typeface="+mn-ea"/>
                <a:cs typeface="Segoe UI Semibold" panose="020B0702040204020203" pitchFamily="34" charset="0"/>
              </a:defRPr>
            </a:lvl2pPr>
            <a:lvl3pPr marL="0" indent="0" algn="ctr" defTabSz="914400" rtl="0" eaLnBrk="1" latinLnBrk="0" hangingPunct="1">
              <a:buNone/>
              <a:defRPr lang="en-US" sz="3200" kern="1200" dirty="0" smtClean="0">
                <a:solidFill>
                  <a:schemeClr val="accent3"/>
                </a:solidFill>
                <a:latin typeface="Segoe UI Semibold" panose="020B0702040204020203" pitchFamily="34" charset="0"/>
                <a:ea typeface="+mn-ea"/>
                <a:cs typeface="Segoe UI Semibold" panose="020B0702040204020203" pitchFamily="34" charset="0"/>
              </a:defRPr>
            </a:lvl3pPr>
            <a:lvl4pPr marL="0" indent="0" algn="ctr" defTabSz="914400" rtl="0" eaLnBrk="1" latinLnBrk="0" hangingPunct="1">
              <a:buNone/>
              <a:defRPr lang="en-US" sz="3200" kern="1200" dirty="0" smtClean="0">
                <a:solidFill>
                  <a:schemeClr val="accent3"/>
                </a:solidFill>
                <a:latin typeface="Segoe UI Semibold" panose="020B0702040204020203" pitchFamily="34" charset="0"/>
                <a:ea typeface="+mn-ea"/>
                <a:cs typeface="Segoe UI Semibold" panose="020B0702040204020203" pitchFamily="34" charset="0"/>
              </a:defRPr>
            </a:lvl4pPr>
            <a:lvl5pPr marL="0" indent="0" algn="ctr" defTabSz="914400" rtl="0" eaLnBrk="1" latinLnBrk="0" hangingPunct="1">
              <a:buNone/>
              <a:defRPr lang="en-US" sz="3200" kern="1200" dirty="0">
                <a:solidFill>
                  <a:schemeClr val="accent3"/>
                </a:solidFill>
                <a:latin typeface="Segoe UI Semibold" panose="020B0702040204020203" pitchFamily="34" charset="0"/>
                <a:ea typeface="+mn-ea"/>
                <a:cs typeface="Segoe UI Semibold" panose="020B0702040204020203" pitchFamily="34" charset="0"/>
              </a:defRPr>
            </a:lvl5pPr>
          </a:lstStyle>
          <a:p>
            <a:pPr lvl="0"/>
            <a:r>
              <a:rPr lang="en-US" dirty="0"/>
              <a:t>Slide title</a:t>
            </a:r>
          </a:p>
        </p:txBody>
      </p:sp>
      <p:sp>
        <p:nvSpPr>
          <p:cNvPr id="14" name="Text Placeholder 12">
            <a:extLst>
              <a:ext uri="{FF2B5EF4-FFF2-40B4-BE49-F238E27FC236}">
                <a16:creationId xmlns:a16="http://schemas.microsoft.com/office/drawing/2014/main" id="{69C996B3-5D64-4C09-92F1-4720A9454C3F}"/>
              </a:ext>
            </a:extLst>
          </p:cNvPr>
          <p:cNvSpPr>
            <a:spLocks noGrp="1"/>
          </p:cNvSpPr>
          <p:nvPr>
            <p:ph type="body" sz="quarter" idx="11" hasCustomPrompt="1"/>
          </p:nvPr>
        </p:nvSpPr>
        <p:spPr>
          <a:xfrm>
            <a:off x="4138612" y="1267964"/>
            <a:ext cx="3914775" cy="974725"/>
          </a:xfrm>
          <a:prstGeom prst="rect">
            <a:avLst/>
          </a:prstGeom>
        </p:spPr>
        <p:txBody>
          <a:bodyPr/>
          <a:lstStyle>
            <a:lvl1pPr marL="0" indent="0" algn="ctr" defTabSz="914400" rtl="0" eaLnBrk="1" latinLnBrk="0" hangingPunct="1">
              <a:buNone/>
              <a:defRPr lang="en-US" sz="2000" kern="1200" dirty="0">
                <a:solidFill>
                  <a:schemeClr val="lt1"/>
                </a:solidFill>
                <a:latin typeface="+mj-lt"/>
                <a:ea typeface="+mn-ea"/>
                <a:cs typeface="+mn-cs"/>
              </a:defRPr>
            </a:lvl1pPr>
            <a:lvl2pPr marL="0" indent="0" algn="ctr" defTabSz="914400" rtl="0" eaLnBrk="1" latinLnBrk="0" hangingPunct="1">
              <a:buNone/>
              <a:defRPr lang="en-US" sz="3200" kern="1200" dirty="0" smtClean="0">
                <a:solidFill>
                  <a:schemeClr val="accent3"/>
                </a:solidFill>
                <a:latin typeface="Segoe UI Semibold" panose="020B0702040204020203" pitchFamily="34" charset="0"/>
                <a:ea typeface="+mn-ea"/>
                <a:cs typeface="Segoe UI Semibold" panose="020B0702040204020203" pitchFamily="34" charset="0"/>
              </a:defRPr>
            </a:lvl2pPr>
            <a:lvl3pPr marL="0" indent="0" algn="ctr" defTabSz="914400" rtl="0" eaLnBrk="1" latinLnBrk="0" hangingPunct="1">
              <a:buNone/>
              <a:defRPr lang="en-US" sz="3200" kern="1200" dirty="0" smtClean="0">
                <a:solidFill>
                  <a:schemeClr val="accent3"/>
                </a:solidFill>
                <a:latin typeface="Segoe UI Semibold" panose="020B0702040204020203" pitchFamily="34" charset="0"/>
                <a:ea typeface="+mn-ea"/>
                <a:cs typeface="Segoe UI Semibold" panose="020B0702040204020203" pitchFamily="34" charset="0"/>
              </a:defRPr>
            </a:lvl3pPr>
            <a:lvl4pPr marL="0" indent="0" algn="ctr" defTabSz="914400" rtl="0" eaLnBrk="1" latinLnBrk="0" hangingPunct="1">
              <a:buNone/>
              <a:defRPr lang="en-US" sz="3200" kern="1200" dirty="0" smtClean="0">
                <a:solidFill>
                  <a:schemeClr val="accent3"/>
                </a:solidFill>
                <a:latin typeface="Segoe UI Semibold" panose="020B0702040204020203" pitchFamily="34" charset="0"/>
                <a:ea typeface="+mn-ea"/>
                <a:cs typeface="Segoe UI Semibold" panose="020B0702040204020203" pitchFamily="34" charset="0"/>
              </a:defRPr>
            </a:lvl4pPr>
            <a:lvl5pPr marL="0" indent="0" algn="ctr" defTabSz="914400" rtl="0" eaLnBrk="1" latinLnBrk="0" hangingPunct="1">
              <a:buNone/>
              <a:defRPr lang="en-US" sz="3200" kern="1200" dirty="0">
                <a:solidFill>
                  <a:schemeClr val="accent3"/>
                </a:solidFill>
                <a:latin typeface="Segoe UI Semibold" panose="020B0702040204020203" pitchFamily="34" charset="0"/>
                <a:ea typeface="+mn-ea"/>
                <a:cs typeface="Segoe UI Semibold" panose="020B0702040204020203" pitchFamily="34" charset="0"/>
              </a:defRPr>
            </a:lvl5pPr>
          </a:lstStyle>
          <a:p>
            <a:pPr lvl="0"/>
            <a:r>
              <a:rPr lang="en-US" dirty="0"/>
              <a:t>Slide subtitle</a:t>
            </a:r>
          </a:p>
        </p:txBody>
      </p:sp>
      <p:sp>
        <p:nvSpPr>
          <p:cNvPr id="16" name="Content Placeholder 2">
            <a:extLst>
              <a:ext uri="{FF2B5EF4-FFF2-40B4-BE49-F238E27FC236}">
                <a16:creationId xmlns:a16="http://schemas.microsoft.com/office/drawing/2014/main" id="{447CAE8A-4E42-4108-880E-D4B1C26ADE8B}"/>
              </a:ext>
            </a:extLst>
          </p:cNvPr>
          <p:cNvSpPr>
            <a:spLocks noGrp="1"/>
          </p:cNvSpPr>
          <p:nvPr>
            <p:ph idx="14"/>
          </p:nvPr>
        </p:nvSpPr>
        <p:spPr>
          <a:xfrm>
            <a:off x="4280177" y="2811954"/>
            <a:ext cx="3631644" cy="3365009"/>
          </a:xfrm>
          <a:prstGeom prst="rect">
            <a:avLst/>
          </a:prstGeom>
        </p:spPr>
        <p:txBody>
          <a:bodyPr/>
          <a:lstStyle>
            <a:lvl1pPr marL="287338" indent="-227013">
              <a:buSzPct val="70000"/>
              <a:buFont typeface="Segoe UI" panose="020B0502040204020203" pitchFamily="34" charset="0"/>
              <a:buChar char="⃣"/>
              <a:defRPr>
                <a:solidFill>
                  <a:schemeClr val="accent6"/>
                </a:solidFill>
              </a:defRPr>
            </a:lvl1pPr>
            <a:lvl2pPr marL="576263" indent="-287338"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2400" kern="1200" dirty="0">
                <a:solidFill>
                  <a:schemeClr val="accent6">
                    <a:lumMod val="75000"/>
                    <a:lumOff val="25000"/>
                  </a:schemeClr>
                </a:solidFill>
                <a:latin typeface="+mn-lt"/>
                <a:ea typeface="+mn-ea"/>
                <a:cs typeface="+mn-cs"/>
              </a:defRPr>
            </a:lvl2pPr>
            <a:lvl3pPr marL="973138"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defRPr lang="en-US" sz="2000" kern="1200" dirty="0">
                <a:solidFill>
                  <a:schemeClr val="accent6">
                    <a:lumMod val="75000"/>
                    <a:lumOff val="25000"/>
                  </a:schemeClr>
                </a:solidFill>
                <a:latin typeface="+mn-lt"/>
                <a:ea typeface="+mn-ea"/>
                <a:cs typeface="+mn-cs"/>
              </a:defRPr>
            </a:lvl3pPr>
            <a:lvl4pPr marL="1371600" indent="-228600"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1800" kern="1200" dirty="0">
                <a:solidFill>
                  <a:schemeClr val="accent6">
                    <a:lumMod val="75000"/>
                    <a:lumOff val="25000"/>
                  </a:schemeClr>
                </a:solidFill>
                <a:latin typeface="+mn-lt"/>
                <a:ea typeface="+mn-ea"/>
                <a:cs typeface="+mn-cs"/>
              </a:defRPr>
            </a:lvl4pPr>
            <a:lvl5pPr marL="1770063"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tabLst>
                <a:tab pos="1600200" algn="l"/>
              </a:tabLst>
              <a:defRPr lang="en-US" sz="1800" kern="1200" dirty="0">
                <a:solidFill>
                  <a:schemeClr val="accent6">
                    <a:lumMod val="75000"/>
                    <a:lumOff val="25000"/>
                  </a:schemeClr>
                </a:solidFill>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a:extLst>
              <a:ext uri="{FF2B5EF4-FFF2-40B4-BE49-F238E27FC236}">
                <a16:creationId xmlns:a16="http://schemas.microsoft.com/office/drawing/2014/main" id="{D0228F42-BDD3-47F8-9596-735947A6F55F}"/>
              </a:ext>
            </a:extLst>
          </p:cNvPr>
          <p:cNvSpPr>
            <a:spLocks noGrp="1"/>
          </p:cNvSpPr>
          <p:nvPr>
            <p:ph idx="13"/>
          </p:nvPr>
        </p:nvSpPr>
        <p:spPr>
          <a:xfrm>
            <a:off x="433965" y="2811954"/>
            <a:ext cx="3625971" cy="3365009"/>
          </a:xfrm>
          <a:prstGeom prst="rect">
            <a:avLst/>
          </a:prstGeom>
        </p:spPr>
        <p:txBody>
          <a:bodyPr/>
          <a:lstStyle>
            <a:lvl1pPr marL="287338" indent="-227013">
              <a:buSzPct val="70000"/>
              <a:buFont typeface="Segoe UI" panose="020B0502040204020203" pitchFamily="34" charset="0"/>
              <a:buChar char="⃣"/>
              <a:defRPr>
                <a:solidFill>
                  <a:schemeClr val="accent6"/>
                </a:solidFill>
              </a:defRPr>
            </a:lvl1pPr>
            <a:lvl2pPr marL="576263" indent="-287338"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2400" kern="1200" dirty="0">
                <a:solidFill>
                  <a:schemeClr val="accent6">
                    <a:lumMod val="75000"/>
                    <a:lumOff val="25000"/>
                  </a:schemeClr>
                </a:solidFill>
                <a:latin typeface="+mn-lt"/>
                <a:ea typeface="+mn-ea"/>
                <a:cs typeface="+mn-cs"/>
              </a:defRPr>
            </a:lvl2pPr>
            <a:lvl3pPr marL="973138"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defRPr lang="en-US" sz="2000" kern="1200" dirty="0">
                <a:solidFill>
                  <a:schemeClr val="accent6">
                    <a:lumMod val="75000"/>
                    <a:lumOff val="25000"/>
                  </a:schemeClr>
                </a:solidFill>
                <a:latin typeface="+mn-lt"/>
                <a:ea typeface="+mn-ea"/>
                <a:cs typeface="+mn-cs"/>
              </a:defRPr>
            </a:lvl3pPr>
            <a:lvl4pPr marL="1371600" indent="-228600"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1800" kern="1200" dirty="0">
                <a:solidFill>
                  <a:schemeClr val="accent6">
                    <a:lumMod val="75000"/>
                    <a:lumOff val="25000"/>
                  </a:schemeClr>
                </a:solidFill>
                <a:latin typeface="+mn-lt"/>
                <a:ea typeface="+mn-ea"/>
                <a:cs typeface="+mn-cs"/>
              </a:defRPr>
            </a:lvl4pPr>
            <a:lvl5pPr marL="1770063"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tabLst>
                <a:tab pos="1600200" algn="l"/>
              </a:tabLst>
              <a:defRPr lang="en-US" sz="1800" kern="1200" dirty="0">
                <a:solidFill>
                  <a:schemeClr val="accent6">
                    <a:lumMod val="75000"/>
                    <a:lumOff val="25000"/>
                  </a:schemeClr>
                </a:solidFill>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2">
            <a:extLst>
              <a:ext uri="{FF2B5EF4-FFF2-40B4-BE49-F238E27FC236}">
                <a16:creationId xmlns:a16="http://schemas.microsoft.com/office/drawing/2014/main" id="{958A915B-E9A5-42EA-9419-BC4E78175B37}"/>
              </a:ext>
            </a:extLst>
          </p:cNvPr>
          <p:cNvSpPr>
            <a:spLocks noGrp="1"/>
          </p:cNvSpPr>
          <p:nvPr>
            <p:ph idx="15"/>
          </p:nvPr>
        </p:nvSpPr>
        <p:spPr>
          <a:xfrm>
            <a:off x="8132062" y="2811954"/>
            <a:ext cx="3631644" cy="3365009"/>
          </a:xfrm>
          <a:prstGeom prst="rect">
            <a:avLst/>
          </a:prstGeom>
        </p:spPr>
        <p:txBody>
          <a:bodyPr/>
          <a:lstStyle>
            <a:lvl1pPr marL="287338" indent="-227013">
              <a:buSzPct val="70000"/>
              <a:buFont typeface="Segoe UI" panose="020B0502040204020203" pitchFamily="34" charset="0"/>
              <a:buChar char="⃣"/>
              <a:defRPr>
                <a:solidFill>
                  <a:schemeClr val="accent6"/>
                </a:solidFill>
              </a:defRPr>
            </a:lvl1pPr>
            <a:lvl2pPr marL="576263" indent="-287338"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2400" kern="1200" dirty="0">
                <a:solidFill>
                  <a:schemeClr val="accent6">
                    <a:lumMod val="75000"/>
                    <a:lumOff val="25000"/>
                  </a:schemeClr>
                </a:solidFill>
                <a:latin typeface="+mn-lt"/>
                <a:ea typeface="+mn-ea"/>
                <a:cs typeface="+mn-cs"/>
              </a:defRPr>
            </a:lvl2pPr>
            <a:lvl3pPr marL="973138"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defRPr lang="en-US" sz="2000" kern="1200" dirty="0">
                <a:solidFill>
                  <a:schemeClr val="accent6">
                    <a:lumMod val="75000"/>
                    <a:lumOff val="25000"/>
                  </a:schemeClr>
                </a:solidFill>
                <a:latin typeface="+mn-lt"/>
                <a:ea typeface="+mn-ea"/>
                <a:cs typeface="+mn-cs"/>
              </a:defRPr>
            </a:lvl3pPr>
            <a:lvl4pPr marL="1371600" indent="-228600"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1800" kern="1200" dirty="0">
                <a:solidFill>
                  <a:schemeClr val="accent6">
                    <a:lumMod val="75000"/>
                    <a:lumOff val="25000"/>
                  </a:schemeClr>
                </a:solidFill>
                <a:latin typeface="+mn-lt"/>
                <a:ea typeface="+mn-ea"/>
                <a:cs typeface="+mn-cs"/>
              </a:defRPr>
            </a:lvl4pPr>
            <a:lvl5pPr marL="1770063"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tabLst>
                <a:tab pos="1600200" algn="l"/>
              </a:tabLst>
              <a:defRPr lang="en-US" sz="1800" kern="1200" dirty="0">
                <a:solidFill>
                  <a:schemeClr val="accent6">
                    <a:lumMod val="75000"/>
                    <a:lumOff val="25000"/>
                  </a:schemeClr>
                </a:solidFill>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08471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8CFAC-9B64-49FC-B3EB-43BD8C02655A}"/>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2E973613-B931-4B76-83F9-BF3BCE025D22}"/>
              </a:ext>
            </a:extLst>
          </p:cNvPr>
          <p:cNvPicPr>
            <a:picLocks noChangeAspect="1"/>
          </p:cNvPicPr>
          <p:nvPr userDrawn="1"/>
        </p:nvPicPr>
        <p:blipFill rotWithShape="1">
          <a:blip r:embed="rId2">
            <a:duotone>
              <a:schemeClr val="accent6">
                <a:shade val="45000"/>
                <a:satMod val="135000"/>
              </a:schemeClr>
              <a:prstClr val="white"/>
            </a:duotone>
            <a:extLst>
              <a:ext uri="{28A0092B-C50C-407E-A947-70E740481C1C}">
                <a14:useLocalDpi xmlns:a14="http://schemas.microsoft.com/office/drawing/2010/main" val="0"/>
              </a:ext>
            </a:extLst>
          </a:blip>
          <a:srcRect l="33" t="24021" r="-33" b="46197"/>
          <a:stretch/>
        </p:blipFill>
        <p:spPr>
          <a:xfrm>
            <a:off x="-9728" y="4809126"/>
            <a:ext cx="12201727" cy="2048873"/>
          </a:xfrm>
          <a:prstGeom prst="rect">
            <a:avLst/>
          </a:prstGeom>
        </p:spPr>
      </p:pic>
      <p:sp>
        <p:nvSpPr>
          <p:cNvPr id="4" name="Content Placeholder 2">
            <a:extLst>
              <a:ext uri="{FF2B5EF4-FFF2-40B4-BE49-F238E27FC236}">
                <a16:creationId xmlns:a16="http://schemas.microsoft.com/office/drawing/2014/main" id="{DA23DF12-1651-40DC-993E-FE54F66ABEDB}"/>
              </a:ext>
            </a:extLst>
          </p:cNvPr>
          <p:cNvSpPr>
            <a:spLocks noGrp="1"/>
          </p:cNvSpPr>
          <p:nvPr>
            <p:ph idx="1"/>
          </p:nvPr>
        </p:nvSpPr>
        <p:spPr>
          <a:xfrm>
            <a:off x="609599" y="1193801"/>
            <a:ext cx="10981267" cy="3248804"/>
          </a:xfrm>
          <a:prstGeom prst="rect">
            <a:avLst/>
          </a:prstGeom>
        </p:spPr>
        <p:txBody>
          <a:bodyPr/>
          <a:lstStyle>
            <a:lvl1pPr marL="344488" indent="-228600">
              <a:buSzPct val="70000"/>
              <a:buFont typeface="Segoe UI" panose="020B0502040204020203" pitchFamily="34" charset="0"/>
              <a:buChar char="⃣"/>
              <a:defRPr>
                <a:solidFill>
                  <a:schemeClr val="accent6"/>
                </a:solidFill>
              </a:defRPr>
            </a:lvl1pPr>
            <a:lvl2pPr marL="576263" indent="-287338">
              <a:buClr>
                <a:schemeClr val="bg1">
                  <a:lumMod val="65000"/>
                </a:schemeClr>
              </a:buClr>
              <a:buFont typeface="Courier New" panose="02070309020205020404" pitchFamily="49" charset="0"/>
              <a:buChar char="­"/>
              <a:defRPr/>
            </a:lvl2pPr>
            <a:lvl3pPr marL="973138" indent="-169863">
              <a:buClr>
                <a:schemeClr val="bg1">
                  <a:lumMod val="65000"/>
                </a:schemeClr>
              </a:buClr>
              <a:buSzPct val="70000"/>
              <a:buFont typeface="Segoe UI" panose="020B0502040204020203" pitchFamily="34" charset="0"/>
              <a:buChar char="⃣"/>
              <a:defRPr/>
            </a:lvl3pPr>
            <a:lvl4pPr marL="1371600" indent="-228600">
              <a:buClr>
                <a:schemeClr val="bg1">
                  <a:lumMod val="65000"/>
                </a:schemeClr>
              </a:buClr>
              <a:buFont typeface="Courier New" panose="02070309020205020404" pitchFamily="49" charset="0"/>
              <a:buChar char="­"/>
              <a:defRPr/>
            </a:lvl4pPr>
            <a:lvl5pPr marL="1770063" indent="-169863">
              <a:buClr>
                <a:schemeClr val="bg1">
                  <a:lumMod val="65000"/>
                </a:schemeClr>
              </a:buClr>
              <a:buSzPct val="70000"/>
              <a:buFont typeface="Segoe UI" panose="020B0502040204020203" pitchFamily="34" charset="0"/>
              <a:buChar char="⃣"/>
              <a:tabLst>
                <a:tab pos="1600200" algn="l"/>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52542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osing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74173"/>
            <a:ext cx="12191998" cy="490965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851" y="198587"/>
            <a:ext cx="1784350" cy="601813"/>
          </a:xfrm>
          <a:prstGeom prst="rect">
            <a:avLst/>
          </a:prstGeom>
        </p:spPr>
      </p:pic>
      <p:sp>
        <p:nvSpPr>
          <p:cNvPr id="9" name="Rectangle 8"/>
          <p:cNvSpPr/>
          <p:nvPr userDrawn="1"/>
        </p:nvSpPr>
        <p:spPr>
          <a:xfrm>
            <a:off x="6866467" y="1938867"/>
            <a:ext cx="4732866" cy="47328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7095068" y="2338143"/>
            <a:ext cx="4277602" cy="626534"/>
          </a:xfrm>
        </p:spPr>
        <p:txBody>
          <a:bodyPr anchor="t">
            <a:normAutofit/>
          </a:bodyPr>
          <a:lstStyle>
            <a:lvl1pPr algn="l">
              <a:defRPr sz="2600">
                <a:solidFill>
                  <a:schemeClr val="bg1"/>
                </a:solidFill>
              </a:defRPr>
            </a:lvl1pPr>
          </a:lstStyle>
          <a:p>
            <a:r>
              <a:rPr lang="en-US" dirty="0"/>
              <a:t>Presenter’s Name</a:t>
            </a:r>
          </a:p>
        </p:txBody>
      </p:sp>
      <p:sp>
        <p:nvSpPr>
          <p:cNvPr id="3" name="Subtitle 2"/>
          <p:cNvSpPr>
            <a:spLocks noGrp="1"/>
          </p:cNvSpPr>
          <p:nvPr>
            <p:ph type="subTitle" idx="1" hasCustomPrompt="1"/>
          </p:nvPr>
        </p:nvSpPr>
        <p:spPr>
          <a:xfrm>
            <a:off x="7095068" y="2964676"/>
            <a:ext cx="4277602" cy="523591"/>
          </a:xfrm>
          <a:prstGeom prst="rect">
            <a:avLst/>
          </a:prstGeo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email</a:t>
            </a:r>
          </a:p>
        </p:txBody>
      </p:sp>
      <p:sp>
        <p:nvSpPr>
          <p:cNvPr id="10" name="Subtitle 2"/>
          <p:cNvSpPr txBox="1">
            <a:spLocks/>
          </p:cNvSpPr>
          <p:nvPr userDrawn="1"/>
        </p:nvSpPr>
        <p:spPr>
          <a:xfrm>
            <a:off x="7095068" y="5492392"/>
            <a:ext cx="4277602" cy="3914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6">
                    <a:lumMod val="75000"/>
                    <a:lumOff val="2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lumMod val="75000"/>
                    <a:lumOff val="2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lumMod val="75000"/>
                    <a:lumOff val="2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lumMod val="75000"/>
                    <a:lumOff val="2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t>www.gimmal.com</a:t>
            </a:r>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21042" y="5883825"/>
            <a:ext cx="333495" cy="333495"/>
          </a:xfrm>
          <a:prstGeom prst="rect">
            <a:avLst/>
          </a:prstGeom>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007274" y="5883825"/>
            <a:ext cx="333495" cy="333495"/>
          </a:xfrm>
          <a:prstGeom prst="rect">
            <a:avLst/>
          </a:prstGeom>
        </p:spPr>
      </p:pic>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93505" y="5883825"/>
            <a:ext cx="333495" cy="333495"/>
          </a:xfrm>
          <a:prstGeom prst="rect">
            <a:avLst/>
          </a:prstGeom>
        </p:spPr>
      </p:pic>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179736" y="5883825"/>
            <a:ext cx="333495" cy="333495"/>
          </a:xfrm>
          <a:prstGeom prst="rect">
            <a:avLst/>
          </a:prstGeom>
        </p:spPr>
      </p:pic>
      <p:sp>
        <p:nvSpPr>
          <p:cNvPr id="13" name="Rectangle 12"/>
          <p:cNvSpPr/>
          <p:nvPr userDrawn="1"/>
        </p:nvSpPr>
        <p:spPr>
          <a:xfrm>
            <a:off x="517286" y="6245525"/>
            <a:ext cx="3735237" cy="5175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2614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atin typeface="Segoe UI" panose="020B0502040204020203" pitchFamily="34" charset="0"/>
                <a:cs typeface="Segoe UI" panose="020B0502040204020203"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09599" y="1193800"/>
            <a:ext cx="10981267" cy="4983163"/>
          </a:xfrm>
          <a:prstGeom prst="rect">
            <a:avLst/>
          </a:prstGeom>
        </p:spPr>
        <p:txBody>
          <a:bodyPr/>
          <a:lstStyle>
            <a:lvl1pPr marL="344488" indent="-228600">
              <a:buSzPct val="70000"/>
              <a:buFont typeface="Segoe UI" panose="020B0502040204020203" pitchFamily="34" charset="0"/>
              <a:buChar char="⃣"/>
              <a:defRPr>
                <a:solidFill>
                  <a:schemeClr val="accent6"/>
                </a:solidFill>
              </a:defRPr>
            </a:lvl1pPr>
            <a:lvl2pPr marL="576263" indent="-287338">
              <a:buClr>
                <a:schemeClr val="bg1">
                  <a:lumMod val="65000"/>
                </a:schemeClr>
              </a:buClr>
              <a:buFont typeface="Courier New" panose="02070309020205020404" pitchFamily="49" charset="0"/>
              <a:buChar char="­"/>
              <a:defRPr/>
            </a:lvl2pPr>
            <a:lvl3pPr marL="973138" indent="-169863">
              <a:buClr>
                <a:schemeClr val="bg1">
                  <a:lumMod val="65000"/>
                </a:schemeClr>
              </a:buClr>
              <a:buSzPct val="70000"/>
              <a:buFont typeface="Segoe UI" panose="020B0502040204020203" pitchFamily="34" charset="0"/>
              <a:buChar char="⃣"/>
              <a:defRPr/>
            </a:lvl3pPr>
            <a:lvl4pPr marL="1371600" indent="-228600">
              <a:buClr>
                <a:schemeClr val="bg1">
                  <a:lumMod val="65000"/>
                </a:schemeClr>
              </a:buClr>
              <a:buFont typeface="Courier New" panose="02070309020205020404" pitchFamily="49" charset="0"/>
              <a:buChar char="­"/>
              <a:defRPr/>
            </a:lvl4pPr>
            <a:lvl5pPr marL="1770063" indent="-169863">
              <a:buClr>
                <a:schemeClr val="bg1">
                  <a:lumMod val="65000"/>
                </a:schemeClr>
              </a:buClr>
              <a:buSzPct val="70000"/>
              <a:buFont typeface="Segoe UI" panose="020B0502040204020203" pitchFamily="34" charset="0"/>
              <a:buChar char="⃣"/>
              <a:tabLst>
                <a:tab pos="1600200" algn="l"/>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83591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09599" y="1193800"/>
            <a:ext cx="10981267" cy="4983163"/>
          </a:xfrm>
          <a:prstGeom prst="rect">
            <a:avLst/>
          </a:prstGeom>
        </p:spPr>
        <p:txBody>
          <a:bodyPr/>
          <a:lstStyle>
            <a:lvl1pPr marL="0" indent="0">
              <a:buSzPct val="70000"/>
              <a:buFontTx/>
              <a:buNone/>
              <a:defRPr>
                <a:solidFill>
                  <a:schemeClr val="accent6"/>
                </a:solidFill>
              </a:defRPr>
            </a:lvl1pPr>
            <a:lvl2pPr marL="0" indent="0">
              <a:buClr>
                <a:schemeClr val="bg1">
                  <a:lumMod val="85000"/>
                </a:schemeClr>
              </a:buClr>
              <a:buFontTx/>
              <a:buNone/>
              <a:defRPr/>
            </a:lvl2pPr>
            <a:lvl3pPr marL="347663" indent="0">
              <a:buClr>
                <a:schemeClr val="bg1">
                  <a:lumMod val="85000"/>
                </a:schemeClr>
              </a:buClr>
              <a:buSzPct val="70000"/>
              <a:buFontTx/>
              <a:buNone/>
              <a:defRPr/>
            </a:lvl3pPr>
            <a:lvl4pPr marL="627063" indent="0">
              <a:buClr>
                <a:schemeClr val="bg1">
                  <a:lumMod val="85000"/>
                </a:schemeClr>
              </a:buClr>
              <a:buFontTx/>
              <a:buNone/>
              <a:defRPr/>
            </a:lvl4pPr>
            <a:lvl5pPr marL="973138" indent="0">
              <a:buClr>
                <a:schemeClr val="bg1">
                  <a:lumMod val="85000"/>
                </a:schemeClr>
              </a:buClr>
              <a:buSzPct val="70000"/>
              <a:buFontTx/>
              <a:buNone/>
              <a:tabLst>
                <a:tab pos="973138" algn="l"/>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84209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_Dark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599" y="1709738"/>
            <a:ext cx="10989733" cy="2852737"/>
          </a:xfrm>
        </p:spPr>
        <p:txBody>
          <a:bodyPr anchor="b"/>
          <a:lstStyle>
            <a:lvl1pPr algn="l">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599" y="4589463"/>
            <a:ext cx="10989733"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Rectangle 3"/>
          <p:cNvSpPr/>
          <p:nvPr userDrawn="1"/>
        </p:nvSpPr>
        <p:spPr>
          <a:xfrm>
            <a:off x="534838" y="6297283"/>
            <a:ext cx="3640347" cy="5003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2795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_Gree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8067" y="1709738"/>
            <a:ext cx="10972800" cy="2852737"/>
          </a:xfrm>
        </p:spPr>
        <p:txBody>
          <a:bodyPr anchor="b"/>
          <a:lstStyle>
            <a:lvl1pPr algn="l">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18067" y="4589463"/>
            <a:ext cx="109728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Rectangle 3"/>
          <p:cNvSpPr/>
          <p:nvPr userDrawn="1"/>
        </p:nvSpPr>
        <p:spPr>
          <a:xfrm>
            <a:off x="534838" y="6297283"/>
            <a:ext cx="3640347" cy="50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7343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_Light Blu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8067" y="1709738"/>
            <a:ext cx="10972800" cy="2852737"/>
          </a:xfrm>
        </p:spPr>
        <p:txBody>
          <a:bodyPr anchor="b"/>
          <a:lstStyle>
            <a:lvl1pPr algn="l">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18067" y="4589463"/>
            <a:ext cx="109728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Rectangle 3"/>
          <p:cNvSpPr/>
          <p:nvPr userDrawn="1"/>
        </p:nvSpPr>
        <p:spPr>
          <a:xfrm>
            <a:off x="534838" y="6297283"/>
            <a:ext cx="3640347" cy="5003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2980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_Bullets">
    <p:spTree>
      <p:nvGrpSpPr>
        <p:cNvPr id="1" name=""/>
        <p:cNvGrpSpPr/>
        <p:nvPr/>
      </p:nvGrpSpPr>
      <p:grpSpPr>
        <a:xfrm>
          <a:off x="0" y="0"/>
          <a:ext cx="0" cy="0"/>
          <a:chOff x="0" y="0"/>
          <a:chExt cx="0" cy="0"/>
        </a:xfrm>
      </p:grpSpPr>
      <p:sp>
        <p:nvSpPr>
          <p:cNvPr id="11" name="Content Placeholder 2"/>
          <p:cNvSpPr>
            <a:spLocks noGrp="1"/>
          </p:cNvSpPr>
          <p:nvPr>
            <p:ph idx="14"/>
          </p:nvPr>
        </p:nvSpPr>
        <p:spPr>
          <a:xfrm>
            <a:off x="6172200" y="1825625"/>
            <a:ext cx="5418666" cy="4351338"/>
          </a:xfrm>
          <a:prstGeom prst="rect">
            <a:avLst/>
          </a:prstGeom>
        </p:spPr>
        <p:txBody>
          <a:bodyPr/>
          <a:lstStyle>
            <a:lvl1pPr marL="287338" indent="-227013">
              <a:buSzPct val="70000"/>
              <a:buFont typeface="Segoe UI" panose="020B0502040204020203" pitchFamily="34" charset="0"/>
              <a:buChar char="⃣"/>
              <a:defRPr>
                <a:solidFill>
                  <a:schemeClr val="accent6"/>
                </a:solidFill>
              </a:defRPr>
            </a:lvl1pPr>
            <a:lvl2pPr marL="576263" indent="-287338"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2400" kern="1200" dirty="0">
                <a:solidFill>
                  <a:schemeClr val="accent6">
                    <a:lumMod val="75000"/>
                    <a:lumOff val="25000"/>
                  </a:schemeClr>
                </a:solidFill>
                <a:latin typeface="+mn-lt"/>
                <a:ea typeface="+mn-ea"/>
                <a:cs typeface="+mn-cs"/>
              </a:defRPr>
            </a:lvl2pPr>
            <a:lvl3pPr marL="973138"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defRPr lang="en-US" sz="2000" kern="1200" dirty="0">
                <a:solidFill>
                  <a:schemeClr val="accent6">
                    <a:lumMod val="75000"/>
                    <a:lumOff val="25000"/>
                  </a:schemeClr>
                </a:solidFill>
                <a:latin typeface="+mn-lt"/>
                <a:ea typeface="+mn-ea"/>
                <a:cs typeface="+mn-cs"/>
              </a:defRPr>
            </a:lvl3pPr>
            <a:lvl4pPr marL="1371600" indent="-228600"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1800" kern="1200" dirty="0">
                <a:solidFill>
                  <a:schemeClr val="accent6">
                    <a:lumMod val="75000"/>
                    <a:lumOff val="25000"/>
                  </a:schemeClr>
                </a:solidFill>
                <a:latin typeface="+mn-lt"/>
                <a:ea typeface="+mn-ea"/>
                <a:cs typeface="+mn-cs"/>
              </a:defRPr>
            </a:lvl4pPr>
            <a:lvl5pPr marL="1770063"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tabLst>
                <a:tab pos="1600200" algn="l"/>
              </a:tabLst>
              <a:defRPr lang="en-US" sz="1800" kern="1200" dirty="0">
                <a:solidFill>
                  <a:schemeClr val="accent6">
                    <a:lumMod val="75000"/>
                    <a:lumOff val="25000"/>
                  </a:schemeClr>
                </a:solidFill>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3"/>
          </p:nvPr>
        </p:nvSpPr>
        <p:spPr>
          <a:xfrm>
            <a:off x="609599" y="1825625"/>
            <a:ext cx="5410201" cy="4351338"/>
          </a:xfrm>
          <a:prstGeom prst="rect">
            <a:avLst/>
          </a:prstGeom>
        </p:spPr>
        <p:txBody>
          <a:bodyPr/>
          <a:lstStyle>
            <a:lvl1pPr marL="287338" indent="-227013">
              <a:buSzPct val="70000"/>
              <a:buFont typeface="Segoe UI" panose="020B0502040204020203" pitchFamily="34" charset="0"/>
              <a:buChar char="⃣"/>
              <a:defRPr>
                <a:solidFill>
                  <a:schemeClr val="accent6"/>
                </a:solidFill>
              </a:defRPr>
            </a:lvl1pPr>
            <a:lvl2pPr marL="576263" indent="-287338"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2400" kern="1200" dirty="0">
                <a:solidFill>
                  <a:schemeClr val="accent6">
                    <a:lumMod val="75000"/>
                    <a:lumOff val="25000"/>
                  </a:schemeClr>
                </a:solidFill>
                <a:latin typeface="+mn-lt"/>
                <a:ea typeface="+mn-ea"/>
                <a:cs typeface="+mn-cs"/>
              </a:defRPr>
            </a:lvl2pPr>
            <a:lvl3pPr marL="973138"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defRPr lang="en-US" sz="2000" kern="1200" dirty="0">
                <a:solidFill>
                  <a:schemeClr val="accent6">
                    <a:lumMod val="75000"/>
                    <a:lumOff val="25000"/>
                  </a:schemeClr>
                </a:solidFill>
                <a:latin typeface="+mn-lt"/>
                <a:ea typeface="+mn-ea"/>
                <a:cs typeface="+mn-cs"/>
              </a:defRPr>
            </a:lvl3pPr>
            <a:lvl4pPr marL="1371600" indent="-228600" algn="l" defTabSz="914400" rtl="0" eaLnBrk="1" latinLnBrk="0" hangingPunct="1">
              <a:lnSpc>
                <a:spcPct val="90000"/>
              </a:lnSpc>
              <a:spcBef>
                <a:spcPts val="500"/>
              </a:spcBef>
              <a:buClr>
                <a:schemeClr val="bg1">
                  <a:lumMod val="65000"/>
                </a:schemeClr>
              </a:buClr>
              <a:buFont typeface="Courier New" panose="02070309020205020404" pitchFamily="49" charset="0"/>
              <a:buChar char="­"/>
              <a:defRPr lang="en-US" sz="1800" kern="1200" dirty="0">
                <a:solidFill>
                  <a:schemeClr val="accent6">
                    <a:lumMod val="75000"/>
                    <a:lumOff val="25000"/>
                  </a:schemeClr>
                </a:solidFill>
                <a:latin typeface="+mn-lt"/>
                <a:ea typeface="+mn-ea"/>
                <a:cs typeface="+mn-cs"/>
              </a:defRPr>
            </a:lvl4pPr>
            <a:lvl5pPr marL="1770063" indent="-169863" algn="l" defTabSz="914400" rtl="0" eaLnBrk="1" latinLnBrk="0" hangingPunct="1">
              <a:lnSpc>
                <a:spcPct val="90000"/>
              </a:lnSpc>
              <a:spcBef>
                <a:spcPts val="500"/>
              </a:spcBef>
              <a:buClr>
                <a:schemeClr val="bg1">
                  <a:lumMod val="65000"/>
                </a:schemeClr>
              </a:buClr>
              <a:buSzPct val="70000"/>
              <a:buFont typeface="Segoe UI" panose="020B0502040204020203" pitchFamily="34" charset="0"/>
              <a:buChar char="⃣"/>
              <a:tabLst>
                <a:tab pos="1600200" algn="l"/>
              </a:tabLst>
              <a:defRPr lang="en-US" sz="1800" kern="1200" dirty="0">
                <a:solidFill>
                  <a:schemeClr val="accent6">
                    <a:lumMod val="75000"/>
                    <a:lumOff val="25000"/>
                  </a:schemeClr>
                </a:solidFill>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20" name="Text Placeholder 19"/>
          <p:cNvSpPr>
            <a:spLocks noGrp="1"/>
          </p:cNvSpPr>
          <p:nvPr>
            <p:ph type="body" sz="quarter" idx="15" hasCustomPrompt="1"/>
          </p:nvPr>
        </p:nvSpPr>
        <p:spPr>
          <a:xfrm>
            <a:off x="609600" y="1201738"/>
            <a:ext cx="5410200" cy="491595"/>
          </a:xfrm>
          <a:prstGeom prst="rect">
            <a:avLst/>
          </a:prstGeom>
        </p:spPr>
        <p:txBody>
          <a:bodyPr/>
          <a:lstStyle>
            <a:lvl1pPr marL="0" indent="0">
              <a:buNone/>
              <a:defRPr>
                <a:solidFill>
                  <a:schemeClr val="tx2"/>
                </a:solidFill>
              </a:defRPr>
            </a:lvl1pPr>
          </a:lstStyle>
          <a:p>
            <a:pPr lvl="0"/>
            <a:r>
              <a:rPr lang="en-US" dirty="0"/>
              <a:t>Edit column title</a:t>
            </a:r>
          </a:p>
        </p:txBody>
      </p:sp>
      <p:sp>
        <p:nvSpPr>
          <p:cNvPr id="21" name="Text Placeholder 19"/>
          <p:cNvSpPr>
            <a:spLocks noGrp="1"/>
          </p:cNvSpPr>
          <p:nvPr>
            <p:ph type="body" sz="quarter" idx="16" hasCustomPrompt="1"/>
          </p:nvPr>
        </p:nvSpPr>
        <p:spPr>
          <a:xfrm>
            <a:off x="6180666" y="1201738"/>
            <a:ext cx="5410200" cy="491595"/>
          </a:xfrm>
          <a:prstGeom prst="rect">
            <a:avLst/>
          </a:prstGeom>
        </p:spPr>
        <p:txBody>
          <a:bodyPr/>
          <a:lstStyle>
            <a:lvl1pPr marL="0" indent="0">
              <a:buNone/>
              <a:defRPr>
                <a:solidFill>
                  <a:schemeClr val="tx2"/>
                </a:solidFill>
              </a:defRPr>
            </a:lvl1pPr>
          </a:lstStyle>
          <a:p>
            <a:pPr lvl="0"/>
            <a:r>
              <a:rPr lang="en-US" dirty="0"/>
              <a:t>Edit column title</a:t>
            </a:r>
          </a:p>
        </p:txBody>
      </p:sp>
    </p:spTree>
    <p:extLst>
      <p:ext uri="{BB962C8B-B14F-4D97-AF65-F5344CB8AC3E}">
        <p14:creationId xmlns:p14="http://schemas.microsoft.com/office/powerpoint/2010/main" val="383135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1" name="Content Placeholder 2"/>
          <p:cNvSpPr>
            <a:spLocks noGrp="1"/>
          </p:cNvSpPr>
          <p:nvPr>
            <p:ph idx="14"/>
          </p:nvPr>
        </p:nvSpPr>
        <p:spPr>
          <a:xfrm>
            <a:off x="6172200" y="1825625"/>
            <a:ext cx="5418666" cy="4351338"/>
          </a:xfrm>
          <a:prstGeom prst="rect">
            <a:avLst/>
          </a:prstGeom>
        </p:spPr>
        <p:txBody>
          <a:bodyPr/>
          <a:lstStyle>
            <a:lvl1pPr marL="0" indent="0">
              <a:buSzPct val="70000"/>
              <a:buFont typeface="Segoe UI" panose="020B0502040204020203" pitchFamily="34" charset="0"/>
              <a:buNone/>
              <a:defRPr>
                <a:solidFill>
                  <a:schemeClr val="accent6"/>
                </a:solidFill>
              </a:defRPr>
            </a:lvl1pPr>
            <a:lvl2pPr marL="0" indent="0">
              <a:buClr>
                <a:schemeClr val="bg1">
                  <a:lumMod val="85000"/>
                </a:schemeClr>
              </a:buClr>
              <a:buFont typeface="Courier New" panose="02070309020205020404" pitchFamily="49" charset="0"/>
              <a:buNone/>
              <a:defRPr/>
            </a:lvl2pPr>
            <a:lvl3pPr marL="457200" indent="0">
              <a:buClr>
                <a:schemeClr val="bg1">
                  <a:lumMod val="85000"/>
                </a:schemeClr>
              </a:buClr>
              <a:buSzPct val="70000"/>
              <a:buFont typeface="Segoe UI" panose="020B0502040204020203" pitchFamily="34" charset="0"/>
              <a:buNone/>
              <a:defRPr/>
            </a:lvl3pPr>
            <a:lvl4pPr marL="804863" indent="0">
              <a:buClr>
                <a:schemeClr val="bg1">
                  <a:lumMod val="85000"/>
                </a:schemeClr>
              </a:buClr>
              <a:buFont typeface="Courier New" panose="02070309020205020404" pitchFamily="49" charset="0"/>
              <a:buNone/>
              <a:defRPr/>
            </a:lvl4pPr>
            <a:lvl5pPr marL="1201738" indent="0">
              <a:buClr>
                <a:schemeClr val="bg1">
                  <a:lumMod val="85000"/>
                </a:schemeClr>
              </a:buClr>
              <a:buSzPct val="70000"/>
              <a:buFont typeface="Segoe UI" panose="020B0502040204020203" pitchFamily="34" charset="0"/>
              <a:buNone/>
              <a:tabLst>
                <a:tab pos="1770063" algn="l"/>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3"/>
          </p:nvPr>
        </p:nvSpPr>
        <p:spPr>
          <a:xfrm>
            <a:off x="609599" y="1825625"/>
            <a:ext cx="5410201" cy="4351338"/>
          </a:xfrm>
          <a:prstGeom prst="rect">
            <a:avLst/>
          </a:prstGeom>
        </p:spPr>
        <p:txBody>
          <a:bodyPr/>
          <a:lstStyle>
            <a:lvl1pPr marL="0" indent="0">
              <a:buSzPct val="70000"/>
              <a:buFont typeface="Segoe UI" panose="020B0502040204020203" pitchFamily="34" charset="0"/>
              <a:buNone/>
              <a:defRPr>
                <a:solidFill>
                  <a:schemeClr val="accent6"/>
                </a:solidFill>
              </a:defRPr>
            </a:lvl1pPr>
            <a:lvl2pPr marL="0" indent="0">
              <a:buClr>
                <a:schemeClr val="bg1">
                  <a:lumMod val="85000"/>
                </a:schemeClr>
              </a:buClr>
              <a:buFont typeface="Courier New" panose="02070309020205020404" pitchFamily="49" charset="0"/>
              <a:buNone/>
              <a:defRPr/>
            </a:lvl2pPr>
            <a:lvl3pPr marL="457200" indent="0">
              <a:buClr>
                <a:schemeClr val="bg1">
                  <a:lumMod val="85000"/>
                </a:schemeClr>
              </a:buClr>
              <a:buSzPct val="70000"/>
              <a:buFont typeface="Segoe UI" panose="020B0502040204020203" pitchFamily="34" charset="0"/>
              <a:buNone/>
              <a:defRPr/>
            </a:lvl3pPr>
            <a:lvl4pPr marL="804863" indent="0">
              <a:buClr>
                <a:schemeClr val="bg1">
                  <a:lumMod val="85000"/>
                </a:schemeClr>
              </a:buClr>
              <a:buFont typeface="Courier New" panose="02070309020205020404" pitchFamily="49" charset="0"/>
              <a:buNone/>
              <a:defRPr/>
            </a:lvl4pPr>
            <a:lvl5pPr marL="1143000" indent="0">
              <a:buClr>
                <a:schemeClr val="bg1">
                  <a:lumMod val="85000"/>
                </a:schemeClr>
              </a:buClr>
              <a:buSzPct val="70000"/>
              <a:buFont typeface="Segoe UI" panose="020B0502040204020203" pitchFamily="34" charset="0"/>
              <a:buNone/>
              <a:tabLst>
                <a:tab pos="1658938" algn="l"/>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12" name="Text Placeholder 19"/>
          <p:cNvSpPr>
            <a:spLocks noGrp="1"/>
          </p:cNvSpPr>
          <p:nvPr>
            <p:ph type="body" sz="quarter" idx="15" hasCustomPrompt="1"/>
          </p:nvPr>
        </p:nvSpPr>
        <p:spPr>
          <a:xfrm>
            <a:off x="609600" y="1201738"/>
            <a:ext cx="5410200" cy="491595"/>
          </a:xfrm>
          <a:prstGeom prst="rect">
            <a:avLst/>
          </a:prstGeom>
        </p:spPr>
        <p:txBody>
          <a:bodyPr/>
          <a:lstStyle>
            <a:lvl1pPr marL="0" indent="0">
              <a:buNone/>
              <a:defRPr>
                <a:solidFill>
                  <a:schemeClr val="tx2"/>
                </a:solidFill>
              </a:defRPr>
            </a:lvl1pPr>
          </a:lstStyle>
          <a:p>
            <a:pPr lvl="0"/>
            <a:r>
              <a:rPr lang="en-US" dirty="0"/>
              <a:t>Edit column title</a:t>
            </a:r>
          </a:p>
        </p:txBody>
      </p:sp>
      <p:sp>
        <p:nvSpPr>
          <p:cNvPr id="13" name="Text Placeholder 19"/>
          <p:cNvSpPr>
            <a:spLocks noGrp="1"/>
          </p:cNvSpPr>
          <p:nvPr>
            <p:ph type="body" sz="quarter" idx="16" hasCustomPrompt="1"/>
          </p:nvPr>
        </p:nvSpPr>
        <p:spPr>
          <a:xfrm>
            <a:off x="6180666" y="1201738"/>
            <a:ext cx="5410200" cy="491595"/>
          </a:xfrm>
          <a:prstGeom prst="rect">
            <a:avLst/>
          </a:prstGeom>
        </p:spPr>
        <p:txBody>
          <a:bodyPr/>
          <a:lstStyle>
            <a:lvl1pPr marL="0" indent="0">
              <a:buNone/>
              <a:defRPr>
                <a:solidFill>
                  <a:schemeClr val="tx2"/>
                </a:solidFill>
              </a:defRPr>
            </a:lvl1pPr>
          </a:lstStyle>
          <a:p>
            <a:pPr lvl="0"/>
            <a:r>
              <a:rPr lang="en-US" dirty="0"/>
              <a:t>Edit column title</a:t>
            </a:r>
          </a:p>
        </p:txBody>
      </p:sp>
    </p:spTree>
    <p:extLst>
      <p:ext uri="{BB962C8B-B14F-4D97-AF65-F5344CB8AC3E}">
        <p14:creationId xmlns:p14="http://schemas.microsoft.com/office/powerpoint/2010/main" val="3233306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59742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99" y="365126"/>
            <a:ext cx="10981267" cy="5408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Box 2"/>
          <p:cNvSpPr txBox="1"/>
          <p:nvPr userDrawn="1"/>
        </p:nvSpPr>
        <p:spPr>
          <a:xfrm>
            <a:off x="1548015" y="6464829"/>
            <a:ext cx="314001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accent6">
                    <a:lumMod val="50000"/>
                    <a:lumOff val="50000"/>
                  </a:schemeClr>
                </a:solidFill>
                <a:latin typeface="+mn-lt"/>
                <a:ea typeface="+mn-ea"/>
                <a:cs typeface="+mn-cs"/>
              </a:rPr>
              <a:t>©2018 Gimmal. All rights reserved</a:t>
            </a:r>
          </a:p>
        </p:txBody>
      </p:sp>
      <p:sp>
        <p:nvSpPr>
          <p:cNvPr id="4" name="TextBox 3"/>
          <p:cNvSpPr txBox="1"/>
          <p:nvPr userDrawn="1"/>
        </p:nvSpPr>
        <p:spPr>
          <a:xfrm>
            <a:off x="11012895" y="6457135"/>
            <a:ext cx="577971" cy="261610"/>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sz="1050">
                <a:solidFill>
                  <a:schemeClr val="accent6">
                    <a:lumMod val="50000"/>
                    <a:lumOff val="50000"/>
                  </a:schemeClr>
                </a:solidFill>
              </a:defRPr>
            </a:lvl1pPr>
          </a:lstStyle>
          <a:p>
            <a:pPr lvl="0" algn="r"/>
            <a:fld id="{15D1D3FB-53DC-4244-B5F2-84F2F88D0437}" type="slidenum">
              <a:rPr lang="en-US" sz="1100" smtClean="0"/>
              <a:pPr lvl="0" algn="r"/>
              <a:t>‹#›</a:t>
            </a:fld>
            <a:endParaRPr lang="en-US" dirty="0"/>
          </a:p>
        </p:txBody>
      </p:sp>
      <p:pic>
        <p:nvPicPr>
          <p:cNvPr id="5" name="Picture 4"/>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609599" y="6374234"/>
            <a:ext cx="893582" cy="301381"/>
          </a:xfrm>
          <a:prstGeom prst="rect">
            <a:avLst/>
          </a:prstGeom>
        </p:spPr>
      </p:pic>
    </p:spTree>
    <p:extLst>
      <p:ext uri="{BB962C8B-B14F-4D97-AF65-F5344CB8AC3E}">
        <p14:creationId xmlns:p14="http://schemas.microsoft.com/office/powerpoint/2010/main" val="35611029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marL="0" indent="0" algn="ctr" defTabSz="914400" rtl="0" eaLnBrk="1" latinLnBrk="0" hangingPunct="1">
        <a:lnSpc>
          <a:spcPct val="90000"/>
        </a:lnSpc>
        <a:spcBef>
          <a:spcPct val="0"/>
        </a:spcBef>
        <a:buNone/>
        <a:defRPr sz="3200" kern="1200">
          <a:solidFill>
            <a:schemeClr val="accent1"/>
          </a:solidFill>
          <a:latin typeface="Segoe UI" panose="020B0502040204020203" pitchFamily="34" charset="0"/>
          <a:ea typeface="+mj-ea"/>
          <a:cs typeface="Segoe UI" panose="020B0502040204020203" pitchFamily="34" charset="0"/>
        </a:defRPr>
      </a:lvl1pPr>
    </p:titleStyle>
    <p:bodyStyle>
      <a:lvl1pPr marL="287338" indent="-287338" algn="l" defTabSz="914400" rtl="0" eaLnBrk="1" latinLnBrk="0" hangingPunct="1">
        <a:lnSpc>
          <a:spcPct val="90000"/>
        </a:lnSpc>
        <a:spcBef>
          <a:spcPts val="1000"/>
        </a:spcBef>
        <a:buFont typeface="Arial" panose="020B0604020202020204" pitchFamily="34" charset="0"/>
        <a:buChar char="•"/>
        <a:defRPr sz="2800" kern="1200">
          <a:solidFill>
            <a:schemeClr val="accent6">
              <a:lumMod val="75000"/>
              <a:lumOff val="25000"/>
            </a:schemeClr>
          </a:solidFill>
          <a:latin typeface="+mn-lt"/>
          <a:ea typeface="+mn-ea"/>
          <a:cs typeface="+mn-cs"/>
        </a:defRPr>
      </a:lvl1pPr>
      <a:lvl2pPr marL="576263" indent="-287338" algn="l" defTabSz="914400" rtl="0" eaLnBrk="1" latinLnBrk="0" hangingPunct="1">
        <a:lnSpc>
          <a:spcPct val="90000"/>
        </a:lnSpc>
        <a:spcBef>
          <a:spcPts val="500"/>
        </a:spcBef>
        <a:buFont typeface="Arial" panose="020B0604020202020204" pitchFamily="34" charset="0"/>
        <a:buChar char="•"/>
        <a:defRPr sz="2400" kern="1200">
          <a:solidFill>
            <a:schemeClr val="accent6">
              <a:lumMod val="75000"/>
              <a:lumOff val="25000"/>
            </a:schemeClr>
          </a:solidFill>
          <a:latin typeface="+mn-lt"/>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75000"/>
              <a:lumOff val="25000"/>
            </a:schemeClr>
          </a:solidFill>
          <a:latin typeface="+mn-lt"/>
          <a:ea typeface="+mn-ea"/>
          <a:cs typeface="+mn-cs"/>
        </a:defRPr>
      </a:lvl3pPr>
      <a:lvl4pPr marL="1262063"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75000"/>
              <a:lumOff val="25000"/>
            </a:schemeClr>
          </a:solidFill>
          <a:latin typeface="+mn-lt"/>
          <a:ea typeface="+mn-ea"/>
          <a:cs typeface="+mn-cs"/>
        </a:defRPr>
      </a:lvl4pPr>
      <a:lvl5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648929" y="629266"/>
            <a:ext cx="6586491" cy="1676603"/>
          </a:xfrm>
        </p:spPr>
        <p:txBody>
          <a:bodyPr vert="horz" lIns="91440" tIns="45720" rIns="91440" bIns="45720" rtlCol="0" anchor="ctr">
            <a:normAutofit/>
          </a:bodyPr>
          <a:lstStyle/>
          <a:p>
            <a:pPr algn="l"/>
            <a:r>
              <a:rPr lang="en-US" sz="4400" dirty="0">
                <a:solidFill>
                  <a:schemeClr val="tx1"/>
                </a:solidFill>
                <a:latin typeface="+mj-lt"/>
                <a:cs typeface="+mj-cs"/>
              </a:rPr>
              <a:t>Pat Brim</a:t>
            </a:r>
            <a:br>
              <a:rPr lang="en-US" sz="4400" dirty="0">
                <a:solidFill>
                  <a:schemeClr val="tx1"/>
                </a:solidFill>
                <a:latin typeface="+mj-lt"/>
                <a:cs typeface="+mj-cs"/>
              </a:rPr>
            </a:br>
            <a:r>
              <a:rPr lang="en-US" sz="4400" dirty="0">
                <a:solidFill>
                  <a:schemeClr val="tx1"/>
                </a:solidFill>
                <a:latin typeface="+mj-lt"/>
                <a:cs typeface="+mj-cs"/>
              </a:rPr>
              <a:t>Gimmal Public Sector</a:t>
            </a:r>
          </a:p>
        </p:txBody>
      </p:sp>
      <p:sp>
        <p:nvSpPr>
          <p:cNvPr id="9" name="Content Placeholder 8"/>
          <p:cNvSpPr>
            <a:spLocks noGrp="1"/>
          </p:cNvSpPr>
          <p:nvPr>
            <p:ph idx="13"/>
          </p:nvPr>
        </p:nvSpPr>
        <p:spPr>
          <a:xfrm>
            <a:off x="648930" y="2438400"/>
            <a:ext cx="6586489" cy="3925824"/>
          </a:xfrm>
        </p:spPr>
        <p:txBody>
          <a:bodyPr vert="horz" lIns="91440" tIns="45720" rIns="91440" bIns="45720" rtlCol="0">
            <a:normAutofit fontScale="92500"/>
          </a:bodyPr>
          <a:lstStyle/>
          <a:p>
            <a:pPr marL="0" indent="0">
              <a:buNone/>
            </a:pPr>
            <a:r>
              <a:rPr lang="en-US" sz="2200" dirty="0">
                <a:solidFill>
                  <a:schemeClr val="tx1"/>
                </a:solidFill>
              </a:rPr>
              <a:t>Pat Brim is the Sr. Director of Federal for Gimmal with over 30 years of Information Technology experience providing Content and Records Management, Business Process Management and Digital Analytics solutions to the Federal market. He has leveraged his skills in enterprise class implementations within several DoD and Civilian agencies. In his role at Gimmal he coordinated Gimmal’s efforts to become certified against NARA’s Universal ERM requirements and comply with the M-12-18 Directive. Pat is now taking that experience and helping multiple Federal Agencies become compliant by combining Federated and Centralized Records Management approaches to meet their needs.</a:t>
            </a:r>
          </a:p>
        </p:txBody>
      </p:sp>
      <p:pic>
        <p:nvPicPr>
          <p:cNvPr id="6" name="Picture Placeholder 5" descr="A person wearing a blue shirt&#10;&#10;Description generated with very high confidence">
            <a:extLst>
              <a:ext uri="{FF2B5EF4-FFF2-40B4-BE49-F238E27FC236}">
                <a16:creationId xmlns:a16="http://schemas.microsoft.com/office/drawing/2014/main" id="{668F2A95-329C-46EC-BA44-6B16C6E12F37}"/>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6660" r="8848"/>
          <a:stretch/>
        </p:blipFill>
        <p:spPr>
          <a:xfrm>
            <a:off x="8140456" y="723910"/>
            <a:ext cx="3489568" cy="5162540"/>
          </a:xfrm>
          <a:prstGeom prst="rect">
            <a:avLst/>
          </a:prstGeom>
          <a:effectLst/>
        </p:spPr>
      </p:pic>
    </p:spTree>
    <p:extLst>
      <p:ext uri="{BB962C8B-B14F-4D97-AF65-F5344CB8AC3E}">
        <p14:creationId xmlns:p14="http://schemas.microsoft.com/office/powerpoint/2010/main" val="843686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648929" y="629266"/>
            <a:ext cx="6586491" cy="1676603"/>
          </a:xfrm>
        </p:spPr>
        <p:txBody>
          <a:bodyPr vert="horz" lIns="91440" tIns="45720" rIns="91440" bIns="45720" rtlCol="0" anchor="ctr">
            <a:normAutofit/>
          </a:bodyPr>
          <a:lstStyle/>
          <a:p>
            <a:pPr algn="l"/>
            <a:r>
              <a:rPr lang="en-US" sz="4400" dirty="0">
                <a:solidFill>
                  <a:schemeClr val="tx1"/>
                </a:solidFill>
                <a:latin typeface="+mj-lt"/>
                <a:cs typeface="+mj-cs"/>
              </a:rPr>
              <a:t>Russ Savee</a:t>
            </a:r>
            <a:br>
              <a:rPr lang="en-US" sz="4400" dirty="0">
                <a:solidFill>
                  <a:schemeClr val="tx1"/>
                </a:solidFill>
                <a:latin typeface="+mj-lt"/>
                <a:cs typeface="+mj-cs"/>
              </a:rPr>
            </a:br>
            <a:r>
              <a:rPr lang="en-US" sz="4400" dirty="0">
                <a:solidFill>
                  <a:schemeClr val="tx1"/>
                </a:solidFill>
                <a:latin typeface="+mj-lt"/>
                <a:cs typeface="+mj-cs"/>
              </a:rPr>
              <a:t>Gimmal Public Sector</a:t>
            </a:r>
          </a:p>
        </p:txBody>
      </p:sp>
      <p:sp>
        <p:nvSpPr>
          <p:cNvPr id="9" name="Content Placeholder 8"/>
          <p:cNvSpPr>
            <a:spLocks noGrp="1"/>
          </p:cNvSpPr>
          <p:nvPr>
            <p:ph idx="13"/>
          </p:nvPr>
        </p:nvSpPr>
        <p:spPr>
          <a:xfrm>
            <a:off x="648930" y="2438400"/>
            <a:ext cx="6586489" cy="3785419"/>
          </a:xfrm>
        </p:spPr>
        <p:txBody>
          <a:bodyPr vert="horz" lIns="91440" tIns="45720" rIns="91440" bIns="45720" rtlCol="0">
            <a:normAutofit/>
          </a:bodyPr>
          <a:lstStyle/>
          <a:p>
            <a:pPr marL="0" indent="0">
              <a:buNone/>
            </a:pPr>
            <a:r>
              <a:rPr lang="en-US" sz="2400" dirty="0">
                <a:solidFill>
                  <a:schemeClr val="tx1"/>
                </a:solidFill>
              </a:rPr>
              <a:t>Russ Savee has worked in the ECM/</a:t>
            </a:r>
            <a:r>
              <a:rPr lang="en-US" sz="2400" dirty="0" err="1">
                <a:solidFill>
                  <a:schemeClr val="tx1"/>
                </a:solidFill>
              </a:rPr>
              <a:t>eRM</a:t>
            </a:r>
            <a:r>
              <a:rPr lang="en-US" sz="2400" dirty="0">
                <a:solidFill>
                  <a:schemeClr val="tx1"/>
                </a:solidFill>
              </a:rPr>
              <a:t> industries over the past 20 years as a Technical Project Manager, Consultant and Solutions Engineer, providing expertise delivering enterprise software solutions utilizing leading edge technologies to enhance productivity. Russ has successfully deployed a variety of ECM/ERM software solutions into multiple commercial organizations and Federal agencies</a:t>
            </a:r>
          </a:p>
        </p:txBody>
      </p:sp>
      <p:pic>
        <p:nvPicPr>
          <p:cNvPr id="5" name="Picture Placeholder 1">
            <a:extLst>
              <a:ext uri="{FF2B5EF4-FFF2-40B4-BE49-F238E27FC236}">
                <a16:creationId xmlns:a16="http://schemas.microsoft.com/office/drawing/2014/main" id="{5648BD1B-F4C1-4318-BED8-BC29210C7B7D}"/>
              </a:ext>
            </a:extLst>
          </p:cNvPr>
          <p:cNvPicPr>
            <a:picLocks noChangeAspect="1"/>
          </p:cNvPicPr>
          <p:nvPr/>
        </p:nvPicPr>
        <p:blipFill>
          <a:blip r:embed="rId2">
            <a:extLst>
              <a:ext uri="{28A0092B-C50C-407E-A947-70E740481C1C}">
                <a14:useLocalDpi xmlns:a14="http://schemas.microsoft.com/office/drawing/2010/main" val="0"/>
              </a:ext>
            </a:extLst>
          </a:blip>
          <a:srcRect t="1531" b="1531"/>
          <a:stretch>
            <a:fillRect/>
          </a:stretch>
        </p:blipFill>
        <p:spPr>
          <a:xfrm>
            <a:off x="7378896" y="991216"/>
            <a:ext cx="4322328" cy="4190384"/>
          </a:xfrm>
          <a:prstGeom prst="rect">
            <a:avLst/>
          </a:prstGeom>
        </p:spPr>
      </p:pic>
    </p:spTree>
    <p:extLst>
      <p:ext uri="{BB962C8B-B14F-4D97-AF65-F5344CB8AC3E}">
        <p14:creationId xmlns:p14="http://schemas.microsoft.com/office/powerpoint/2010/main" val="444342332"/>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0C6E9B"/>
      </a:dk2>
      <a:lt2>
        <a:srgbClr val="C6C5C0"/>
      </a:lt2>
      <a:accent1>
        <a:srgbClr val="64BF85"/>
      </a:accent1>
      <a:accent2>
        <a:srgbClr val="F39120"/>
      </a:accent2>
      <a:accent3>
        <a:srgbClr val="72CDF4"/>
      </a:accent3>
      <a:accent4>
        <a:srgbClr val="00B1B0"/>
      </a:accent4>
      <a:accent5>
        <a:srgbClr val="EF4F2C"/>
      </a:accent5>
      <a:accent6>
        <a:srgbClr val="2A2F31"/>
      </a:accent6>
      <a:hlink>
        <a:srgbClr val="72CDF4"/>
      </a:hlink>
      <a:folHlink>
        <a:srgbClr val="6BA0C0"/>
      </a:folHlink>
    </a:clrScheme>
    <a:fontScheme name="Gimmal">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immal Presentation Template_Refresh 2017_Final [Read-Only]" id="{5F7B99F9-CBCD-47E6-B176-460AD30842FD}" vid="{22556E87-5044-4930-AB57-AD604E150DEC}"/>
    </a:ext>
  </a:extLst>
</a:theme>
</file>

<file path=docProps/app.xml><?xml version="1.0" encoding="utf-8"?>
<Properties xmlns="http://schemas.openxmlformats.org/officeDocument/2006/extended-properties" xmlns:vt="http://schemas.openxmlformats.org/officeDocument/2006/docPropsVTypes">
  <TotalTime>9</TotalTime>
  <Words>166</Words>
  <Application>Microsoft Office PowerPoint</Application>
  <PresentationFormat>Widescreen</PresentationFormat>
  <Paragraphs>4</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Courier New</vt:lpstr>
      <vt:lpstr>Segoe UI</vt:lpstr>
      <vt:lpstr>Segoe UI Light</vt:lpstr>
      <vt:lpstr>Segoe UI Semibold</vt:lpstr>
      <vt:lpstr>1_Office Theme</vt:lpstr>
      <vt:lpstr>Pat Brim Gimmal Public Sector</vt:lpstr>
      <vt:lpstr>Russ Savee Gimmal Public Sector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 Brim Gimmal Public Sector</dc:title>
  <dc:creator>Pat Brim</dc:creator>
  <cp:lastModifiedBy>Pat Brim</cp:lastModifiedBy>
  <cp:revision>5</cp:revision>
  <dcterms:created xsi:type="dcterms:W3CDTF">2018-11-05T15:48:48Z</dcterms:created>
  <dcterms:modified xsi:type="dcterms:W3CDTF">2018-11-06T13:36:20Z</dcterms:modified>
</cp:coreProperties>
</file>