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27"/>
  </p:notesMasterIdLst>
  <p:sldIdLst>
    <p:sldId id="256" r:id="rId5"/>
    <p:sldId id="259" r:id="rId6"/>
    <p:sldId id="260" r:id="rId7"/>
    <p:sldId id="281" r:id="rId8"/>
    <p:sldId id="266" r:id="rId9"/>
    <p:sldId id="261" r:id="rId10"/>
    <p:sldId id="273" r:id="rId11"/>
    <p:sldId id="267" r:id="rId12"/>
    <p:sldId id="275" r:id="rId13"/>
    <p:sldId id="279" r:id="rId14"/>
    <p:sldId id="268" r:id="rId15"/>
    <p:sldId id="278" r:id="rId16"/>
    <p:sldId id="271" r:id="rId17"/>
    <p:sldId id="272" r:id="rId18"/>
    <p:sldId id="276" r:id="rId19"/>
    <p:sldId id="274" r:id="rId20"/>
    <p:sldId id="280" r:id="rId21"/>
    <p:sldId id="277" r:id="rId22"/>
    <p:sldId id="270" r:id="rId23"/>
    <p:sldId id="262" r:id="rId24"/>
    <p:sldId id="282" r:id="rId25"/>
    <p:sldId id="258"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756"/>
    <a:srgbClr val="61C5F1"/>
    <a:srgbClr val="31353F"/>
    <a:srgbClr val="1E5C7D"/>
    <a:srgbClr val="184361"/>
    <a:srgbClr val="666666"/>
    <a:srgbClr val="003366"/>
    <a:srgbClr val="993333"/>
    <a:srgbClr val="898989"/>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7FA192-8FC4-4D46-8463-BE959BD6FBAE}" v="10" dt="2025-05-20T15:21:04.2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3414" autoAdjust="0"/>
  </p:normalViewPr>
  <p:slideViewPr>
    <p:cSldViewPr snapToGrid="0">
      <p:cViewPr varScale="1">
        <p:scale>
          <a:sx n="134" d="100"/>
          <a:sy n="134" d="100"/>
        </p:scale>
        <p:origin x="1348" y="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e Hughes" userId="eb873a4c-d310-4666-9205-5f15b04534b7" providerId="ADAL" clId="{927FA192-8FC4-4D46-8463-BE959BD6FBAE}"/>
    <pc:docChg chg="custSel addSld delSld modSld sldOrd">
      <pc:chgData name="Nate Hughes" userId="eb873a4c-d310-4666-9205-5f15b04534b7" providerId="ADAL" clId="{927FA192-8FC4-4D46-8463-BE959BD6FBAE}" dt="2025-05-20T15:29:02.067" v="1378" actId="20577"/>
      <pc:docMkLst>
        <pc:docMk/>
      </pc:docMkLst>
      <pc:sldChg chg="modSp mod">
        <pc:chgData name="Nate Hughes" userId="eb873a4c-d310-4666-9205-5f15b04534b7" providerId="ADAL" clId="{927FA192-8FC4-4D46-8463-BE959BD6FBAE}" dt="2025-05-20T14:26:49.207" v="14" actId="20577"/>
        <pc:sldMkLst>
          <pc:docMk/>
          <pc:sldMk cId="1848822857" sldId="256"/>
        </pc:sldMkLst>
        <pc:spChg chg="mod">
          <ac:chgData name="Nate Hughes" userId="eb873a4c-d310-4666-9205-5f15b04534b7" providerId="ADAL" clId="{927FA192-8FC4-4D46-8463-BE959BD6FBAE}" dt="2025-05-20T14:26:49.207" v="14" actId="20577"/>
          <ac:spMkLst>
            <pc:docMk/>
            <pc:sldMk cId="1848822857" sldId="256"/>
            <ac:spMk id="3" creationId="{70DF1510-B8BE-4D38-83C5-9B1230685079}"/>
          </ac:spMkLst>
        </pc:spChg>
      </pc:sldChg>
      <pc:sldChg chg="modSp mod ord">
        <pc:chgData name="Nate Hughes" userId="eb873a4c-d310-4666-9205-5f15b04534b7" providerId="ADAL" clId="{927FA192-8FC4-4D46-8463-BE959BD6FBAE}" dt="2025-05-20T15:27:04.570" v="1371" actId="20577"/>
        <pc:sldMkLst>
          <pc:docMk/>
          <pc:sldMk cId="3543318426" sldId="260"/>
        </pc:sldMkLst>
        <pc:spChg chg="mod">
          <ac:chgData name="Nate Hughes" userId="eb873a4c-d310-4666-9205-5f15b04534b7" providerId="ADAL" clId="{927FA192-8FC4-4D46-8463-BE959BD6FBAE}" dt="2025-05-20T15:27:04.570" v="1371" actId="20577"/>
          <ac:spMkLst>
            <pc:docMk/>
            <pc:sldMk cId="3543318426" sldId="260"/>
            <ac:spMk id="4" creationId="{FA387E3A-4865-4361-A891-F9472286555C}"/>
          </ac:spMkLst>
        </pc:spChg>
      </pc:sldChg>
      <pc:sldChg chg="ord">
        <pc:chgData name="Nate Hughes" userId="eb873a4c-d310-4666-9205-5f15b04534b7" providerId="ADAL" clId="{927FA192-8FC4-4D46-8463-BE959BD6FBAE}" dt="2025-05-20T14:49:32.120" v="339"/>
        <pc:sldMkLst>
          <pc:docMk/>
          <pc:sldMk cId="1972348491" sldId="262"/>
        </pc:sldMkLst>
      </pc:sldChg>
      <pc:sldChg chg="modSp mod">
        <pc:chgData name="Nate Hughes" userId="eb873a4c-d310-4666-9205-5f15b04534b7" providerId="ADAL" clId="{927FA192-8FC4-4D46-8463-BE959BD6FBAE}" dt="2025-05-20T15:27:22.057" v="1375" actId="1076"/>
        <pc:sldMkLst>
          <pc:docMk/>
          <pc:sldMk cId="3548117520" sldId="266"/>
        </pc:sldMkLst>
        <pc:spChg chg="mod">
          <ac:chgData name="Nate Hughes" userId="eb873a4c-d310-4666-9205-5f15b04534b7" providerId="ADAL" clId="{927FA192-8FC4-4D46-8463-BE959BD6FBAE}" dt="2025-05-20T15:27:14.023" v="1374" actId="20577"/>
          <ac:spMkLst>
            <pc:docMk/>
            <pc:sldMk cId="3548117520" sldId="266"/>
            <ac:spMk id="12" creationId="{1438A042-7DF4-799B-0766-C9514E6A36DE}"/>
          </ac:spMkLst>
        </pc:spChg>
        <pc:spChg chg="mod">
          <ac:chgData name="Nate Hughes" userId="eb873a4c-d310-4666-9205-5f15b04534b7" providerId="ADAL" clId="{927FA192-8FC4-4D46-8463-BE959BD6FBAE}" dt="2025-05-20T15:27:22.057" v="1375" actId="1076"/>
          <ac:spMkLst>
            <pc:docMk/>
            <pc:sldMk cId="3548117520" sldId="266"/>
            <ac:spMk id="13" creationId="{B5B1BF9A-29AD-44A2-7693-4982AB4C8F78}"/>
          </ac:spMkLst>
        </pc:spChg>
      </pc:sldChg>
      <pc:sldChg chg="ord">
        <pc:chgData name="Nate Hughes" userId="eb873a4c-d310-4666-9205-5f15b04534b7" providerId="ADAL" clId="{927FA192-8FC4-4D46-8463-BE959BD6FBAE}" dt="2025-05-20T14:42:29.774" v="148"/>
        <pc:sldMkLst>
          <pc:docMk/>
          <pc:sldMk cId="2451843065" sldId="267"/>
        </pc:sldMkLst>
      </pc:sldChg>
      <pc:sldChg chg="modSp mod">
        <pc:chgData name="Nate Hughes" userId="eb873a4c-d310-4666-9205-5f15b04534b7" providerId="ADAL" clId="{927FA192-8FC4-4D46-8463-BE959BD6FBAE}" dt="2025-05-20T15:13:27.556" v="853" actId="20577"/>
        <pc:sldMkLst>
          <pc:docMk/>
          <pc:sldMk cId="3865234324" sldId="268"/>
        </pc:sldMkLst>
        <pc:spChg chg="mod">
          <ac:chgData name="Nate Hughes" userId="eb873a4c-d310-4666-9205-5f15b04534b7" providerId="ADAL" clId="{927FA192-8FC4-4D46-8463-BE959BD6FBAE}" dt="2025-05-20T15:13:27.556" v="853" actId="20577"/>
          <ac:spMkLst>
            <pc:docMk/>
            <pc:sldMk cId="3865234324" sldId="268"/>
            <ac:spMk id="3" creationId="{AF03D6F7-F394-435F-A454-AC99F75B8390}"/>
          </ac:spMkLst>
        </pc:spChg>
      </pc:sldChg>
      <pc:sldChg chg="modSp mod">
        <pc:chgData name="Nate Hughes" userId="eb873a4c-d310-4666-9205-5f15b04534b7" providerId="ADAL" clId="{927FA192-8FC4-4D46-8463-BE959BD6FBAE}" dt="2025-05-20T14:37:47.980" v="20" actId="6549"/>
        <pc:sldMkLst>
          <pc:docMk/>
          <pc:sldMk cId="852673528" sldId="270"/>
        </pc:sldMkLst>
        <pc:spChg chg="mod">
          <ac:chgData name="Nate Hughes" userId="eb873a4c-d310-4666-9205-5f15b04534b7" providerId="ADAL" clId="{927FA192-8FC4-4D46-8463-BE959BD6FBAE}" dt="2025-05-20T14:37:47.980" v="20" actId="6549"/>
          <ac:spMkLst>
            <pc:docMk/>
            <pc:sldMk cId="852673528" sldId="270"/>
            <ac:spMk id="3" creationId="{4F811B42-8CED-45A7-94EC-B39F62A509CA}"/>
          </ac:spMkLst>
        </pc:spChg>
      </pc:sldChg>
      <pc:sldChg chg="modSp mod">
        <pc:chgData name="Nate Hughes" userId="eb873a4c-d310-4666-9205-5f15b04534b7" providerId="ADAL" clId="{927FA192-8FC4-4D46-8463-BE959BD6FBAE}" dt="2025-05-20T15:29:02.067" v="1378" actId="20577"/>
        <pc:sldMkLst>
          <pc:docMk/>
          <pc:sldMk cId="85537842" sldId="271"/>
        </pc:sldMkLst>
        <pc:spChg chg="mod">
          <ac:chgData name="Nate Hughes" userId="eb873a4c-d310-4666-9205-5f15b04534b7" providerId="ADAL" clId="{927FA192-8FC4-4D46-8463-BE959BD6FBAE}" dt="2025-05-20T15:29:02.067" v="1378" actId="20577"/>
          <ac:spMkLst>
            <pc:docMk/>
            <pc:sldMk cId="85537842" sldId="271"/>
            <ac:spMk id="3" creationId="{AF03D6F7-F394-435F-A454-AC99F75B8390}"/>
          </ac:spMkLst>
        </pc:spChg>
      </pc:sldChg>
      <pc:sldChg chg="modSp mod">
        <pc:chgData name="Nate Hughes" userId="eb873a4c-d310-4666-9205-5f15b04534b7" providerId="ADAL" clId="{927FA192-8FC4-4D46-8463-BE959BD6FBAE}" dt="2025-05-20T15:11:34.032" v="661" actId="6549"/>
        <pc:sldMkLst>
          <pc:docMk/>
          <pc:sldMk cId="1861413901" sldId="272"/>
        </pc:sldMkLst>
        <pc:spChg chg="mod">
          <ac:chgData name="Nate Hughes" userId="eb873a4c-d310-4666-9205-5f15b04534b7" providerId="ADAL" clId="{927FA192-8FC4-4D46-8463-BE959BD6FBAE}" dt="2025-05-20T15:11:34.032" v="661" actId="6549"/>
          <ac:spMkLst>
            <pc:docMk/>
            <pc:sldMk cId="1861413901" sldId="272"/>
            <ac:spMk id="3" creationId="{AF03D6F7-F394-435F-A454-AC99F75B8390}"/>
          </ac:spMkLst>
        </pc:spChg>
      </pc:sldChg>
      <pc:sldChg chg="addSp delSp modSp add mod">
        <pc:chgData name="Nate Hughes" userId="eb873a4c-d310-4666-9205-5f15b04534b7" providerId="ADAL" clId="{927FA192-8FC4-4D46-8463-BE959BD6FBAE}" dt="2025-05-20T15:11:04.924" v="656" actId="1076"/>
        <pc:sldMkLst>
          <pc:docMk/>
          <pc:sldMk cId="3313389739" sldId="274"/>
        </pc:sldMkLst>
        <pc:spChg chg="mod">
          <ac:chgData name="Nate Hughes" userId="eb873a4c-d310-4666-9205-5f15b04534b7" providerId="ADAL" clId="{927FA192-8FC4-4D46-8463-BE959BD6FBAE}" dt="2025-05-20T14:41:20.888" v="139" actId="14100"/>
          <ac:spMkLst>
            <pc:docMk/>
            <pc:sldMk cId="3313389739" sldId="274"/>
            <ac:spMk id="2" creationId="{9A355364-8822-0200-F0EB-DEE82D8D2221}"/>
          </ac:spMkLst>
        </pc:spChg>
        <pc:spChg chg="del mod">
          <ac:chgData name="Nate Hughes" userId="eb873a4c-d310-4666-9205-5f15b04534b7" providerId="ADAL" clId="{927FA192-8FC4-4D46-8463-BE959BD6FBAE}" dt="2025-05-20T14:41:42.264" v="144" actId="478"/>
          <ac:spMkLst>
            <pc:docMk/>
            <pc:sldMk cId="3313389739" sldId="274"/>
            <ac:spMk id="3" creationId="{E672615F-5DDE-AA21-40F3-5B0CD1E3434D}"/>
          </ac:spMkLst>
        </pc:spChg>
        <pc:spChg chg="add del">
          <ac:chgData name="Nate Hughes" userId="eb873a4c-d310-4666-9205-5f15b04534b7" providerId="ADAL" clId="{927FA192-8FC4-4D46-8463-BE959BD6FBAE}" dt="2025-05-20T15:01:59.692" v="638" actId="478"/>
          <ac:spMkLst>
            <pc:docMk/>
            <pc:sldMk cId="3313389739" sldId="274"/>
            <ac:spMk id="8" creationId="{4D27F01C-1934-4FD2-1EC2-EA1F9372881F}"/>
          </ac:spMkLst>
        </pc:spChg>
        <pc:picChg chg="add del mod">
          <ac:chgData name="Nate Hughes" userId="eb873a4c-d310-4666-9205-5f15b04534b7" providerId="ADAL" clId="{927FA192-8FC4-4D46-8463-BE959BD6FBAE}" dt="2025-05-20T15:02:57.514" v="639" actId="478"/>
          <ac:picMkLst>
            <pc:docMk/>
            <pc:sldMk cId="3313389739" sldId="274"/>
            <ac:picMk id="6" creationId="{47776D76-4C78-F103-4E9F-A10A192FE05F}"/>
          </ac:picMkLst>
        </pc:picChg>
        <pc:picChg chg="add del mod">
          <ac:chgData name="Nate Hughes" userId="eb873a4c-d310-4666-9205-5f15b04534b7" providerId="ADAL" clId="{927FA192-8FC4-4D46-8463-BE959BD6FBAE}" dt="2025-05-20T15:04:07.349" v="648" actId="478"/>
          <ac:picMkLst>
            <pc:docMk/>
            <pc:sldMk cId="3313389739" sldId="274"/>
            <ac:picMk id="10" creationId="{AF360B35-604F-A4A4-09DD-D12DC703E715}"/>
          </ac:picMkLst>
        </pc:picChg>
        <pc:picChg chg="add mod">
          <ac:chgData name="Nate Hughes" userId="eb873a4c-d310-4666-9205-5f15b04534b7" providerId="ADAL" clId="{927FA192-8FC4-4D46-8463-BE959BD6FBAE}" dt="2025-05-20T15:11:04.924" v="656" actId="1076"/>
          <ac:picMkLst>
            <pc:docMk/>
            <pc:sldMk cId="3313389739" sldId="274"/>
            <ac:picMk id="12" creationId="{B9B1FDDC-8E86-E28D-AEA4-FD102ACB67EF}"/>
          </ac:picMkLst>
        </pc:picChg>
      </pc:sldChg>
      <pc:sldChg chg="modSp new mod">
        <pc:chgData name="Nate Hughes" userId="eb873a4c-d310-4666-9205-5f15b04534b7" providerId="ADAL" clId="{927FA192-8FC4-4D46-8463-BE959BD6FBAE}" dt="2025-05-20T15:28:30.944" v="1376" actId="20577"/>
        <pc:sldMkLst>
          <pc:docMk/>
          <pc:sldMk cId="1020800502" sldId="275"/>
        </pc:sldMkLst>
        <pc:spChg chg="mod">
          <ac:chgData name="Nate Hughes" userId="eb873a4c-d310-4666-9205-5f15b04534b7" providerId="ADAL" clId="{927FA192-8FC4-4D46-8463-BE959BD6FBAE}" dt="2025-05-20T14:42:38.900" v="180" actId="20577"/>
          <ac:spMkLst>
            <pc:docMk/>
            <pc:sldMk cId="1020800502" sldId="275"/>
            <ac:spMk id="2" creationId="{790ADA0B-7C25-F26A-31C2-E872D9EC57DF}"/>
          </ac:spMkLst>
        </pc:spChg>
        <pc:spChg chg="mod">
          <ac:chgData name="Nate Hughes" userId="eb873a4c-d310-4666-9205-5f15b04534b7" providerId="ADAL" clId="{927FA192-8FC4-4D46-8463-BE959BD6FBAE}" dt="2025-05-20T15:28:30.944" v="1376" actId="20577"/>
          <ac:spMkLst>
            <pc:docMk/>
            <pc:sldMk cId="1020800502" sldId="275"/>
            <ac:spMk id="3" creationId="{036A1864-FE56-6D26-6900-7917E40B8555}"/>
          </ac:spMkLst>
        </pc:spChg>
      </pc:sldChg>
      <pc:sldChg chg="modSp add mod">
        <pc:chgData name="Nate Hughes" userId="eb873a4c-d310-4666-9205-5f15b04534b7" providerId="ADAL" clId="{927FA192-8FC4-4D46-8463-BE959BD6FBAE}" dt="2025-05-20T15:15:42.735" v="976" actId="255"/>
        <pc:sldMkLst>
          <pc:docMk/>
          <pc:sldMk cId="915804562" sldId="276"/>
        </pc:sldMkLst>
        <pc:spChg chg="mod">
          <ac:chgData name="Nate Hughes" userId="eb873a4c-d310-4666-9205-5f15b04534b7" providerId="ADAL" clId="{927FA192-8FC4-4D46-8463-BE959BD6FBAE}" dt="2025-05-20T14:57:42.844" v="442" actId="20577"/>
          <ac:spMkLst>
            <pc:docMk/>
            <pc:sldMk cId="915804562" sldId="276"/>
            <ac:spMk id="2" creationId="{96ABA0AF-49DD-4AEF-C4AA-D2DE9291F3CE}"/>
          </ac:spMkLst>
        </pc:spChg>
        <pc:spChg chg="mod">
          <ac:chgData name="Nate Hughes" userId="eb873a4c-d310-4666-9205-5f15b04534b7" providerId="ADAL" clId="{927FA192-8FC4-4D46-8463-BE959BD6FBAE}" dt="2025-05-20T15:15:42.735" v="976" actId="255"/>
          <ac:spMkLst>
            <pc:docMk/>
            <pc:sldMk cId="915804562" sldId="276"/>
            <ac:spMk id="3" creationId="{AB71C8E8-9BC6-E92A-F2D0-1C51C6921401}"/>
          </ac:spMkLst>
        </pc:spChg>
      </pc:sldChg>
      <pc:sldChg chg="addSp delSp modSp add mod">
        <pc:chgData name="Nate Hughes" userId="eb873a4c-d310-4666-9205-5f15b04534b7" providerId="ADAL" clId="{927FA192-8FC4-4D46-8463-BE959BD6FBAE}" dt="2025-05-20T15:12:29.860" v="850" actId="20577"/>
        <pc:sldMkLst>
          <pc:docMk/>
          <pc:sldMk cId="3550894280" sldId="277"/>
        </pc:sldMkLst>
        <pc:spChg chg="add mod">
          <ac:chgData name="Nate Hughes" userId="eb873a4c-d310-4666-9205-5f15b04534b7" providerId="ADAL" clId="{927FA192-8FC4-4D46-8463-BE959BD6FBAE}" dt="2025-05-20T15:12:29.860" v="850" actId="20577"/>
          <ac:spMkLst>
            <pc:docMk/>
            <pc:sldMk cId="3550894280" sldId="277"/>
            <ac:spMk id="3" creationId="{5B07B511-2DDE-0558-7377-8B112BC50980}"/>
          </ac:spMkLst>
        </pc:spChg>
        <pc:picChg chg="del">
          <ac:chgData name="Nate Hughes" userId="eb873a4c-d310-4666-9205-5f15b04534b7" providerId="ADAL" clId="{927FA192-8FC4-4D46-8463-BE959BD6FBAE}" dt="2025-05-20T15:11:16.559" v="658" actId="478"/>
          <ac:picMkLst>
            <pc:docMk/>
            <pc:sldMk cId="3550894280" sldId="277"/>
            <ac:picMk id="12" creationId="{8696A736-9946-5203-0A69-9C929C74F9AC}"/>
          </ac:picMkLst>
        </pc:picChg>
      </pc:sldChg>
      <pc:sldChg chg="addSp delSp modSp add mod">
        <pc:chgData name="Nate Hughes" userId="eb873a4c-d310-4666-9205-5f15b04534b7" providerId="ADAL" clId="{927FA192-8FC4-4D46-8463-BE959BD6FBAE}" dt="2025-05-20T15:14:05.792" v="871" actId="5793"/>
        <pc:sldMkLst>
          <pc:docMk/>
          <pc:sldMk cId="3689079019" sldId="278"/>
        </pc:sldMkLst>
        <pc:spChg chg="mod">
          <ac:chgData name="Nate Hughes" userId="eb873a4c-d310-4666-9205-5f15b04534b7" providerId="ADAL" clId="{927FA192-8FC4-4D46-8463-BE959BD6FBAE}" dt="2025-05-20T15:14:05.792" v="871" actId="5793"/>
          <ac:spMkLst>
            <pc:docMk/>
            <pc:sldMk cId="3689079019" sldId="278"/>
            <ac:spMk id="2" creationId="{D8577D8A-3877-4F71-1ABA-9C53A47DDFC1}"/>
          </ac:spMkLst>
        </pc:spChg>
        <pc:spChg chg="del mod">
          <ac:chgData name="Nate Hughes" userId="eb873a4c-d310-4666-9205-5f15b04534b7" providerId="ADAL" clId="{927FA192-8FC4-4D46-8463-BE959BD6FBAE}" dt="2025-05-20T15:13:31.048" v="854" actId="478"/>
          <ac:spMkLst>
            <pc:docMk/>
            <pc:sldMk cId="3689079019" sldId="278"/>
            <ac:spMk id="3" creationId="{37F3FCC7-0886-81B7-AFC0-B0A1107BDB9A}"/>
          </ac:spMkLst>
        </pc:spChg>
        <pc:spChg chg="add del mod">
          <ac:chgData name="Nate Hughes" userId="eb873a4c-d310-4666-9205-5f15b04534b7" providerId="ADAL" clId="{927FA192-8FC4-4D46-8463-BE959BD6FBAE}" dt="2025-05-20T15:13:33.209" v="855" actId="478"/>
          <ac:spMkLst>
            <pc:docMk/>
            <pc:sldMk cId="3689079019" sldId="278"/>
            <ac:spMk id="6" creationId="{441F92E6-244E-86F7-C772-BA18F4E8AAA4}"/>
          </ac:spMkLst>
        </pc:spChg>
        <pc:picChg chg="add mod">
          <ac:chgData name="Nate Hughes" userId="eb873a4c-d310-4666-9205-5f15b04534b7" providerId="ADAL" clId="{927FA192-8FC4-4D46-8463-BE959BD6FBAE}" dt="2025-05-20T15:13:52.433" v="862" actId="1076"/>
          <ac:picMkLst>
            <pc:docMk/>
            <pc:sldMk cId="3689079019" sldId="278"/>
            <ac:picMk id="8" creationId="{E204456E-532B-0C5D-7E92-EFCCB3A8804B}"/>
          </ac:picMkLst>
        </pc:picChg>
      </pc:sldChg>
      <pc:sldChg chg="addSp modSp add mod">
        <pc:chgData name="Nate Hughes" userId="eb873a4c-d310-4666-9205-5f15b04534b7" providerId="ADAL" clId="{927FA192-8FC4-4D46-8463-BE959BD6FBAE}" dt="2025-05-20T15:26:18.249" v="1363" actId="1076"/>
        <pc:sldMkLst>
          <pc:docMk/>
          <pc:sldMk cId="1594511463" sldId="279"/>
        </pc:sldMkLst>
        <pc:spChg chg="mod">
          <ac:chgData name="Nate Hughes" userId="eb873a4c-d310-4666-9205-5f15b04534b7" providerId="ADAL" clId="{927FA192-8FC4-4D46-8463-BE959BD6FBAE}" dt="2025-05-20T15:16:31.191" v="1001" actId="20577"/>
          <ac:spMkLst>
            <pc:docMk/>
            <pc:sldMk cId="1594511463" sldId="279"/>
            <ac:spMk id="2" creationId="{006FA4A0-9997-9593-1B8D-0C1F8CFEE968}"/>
          </ac:spMkLst>
        </pc:spChg>
        <pc:spChg chg="mod">
          <ac:chgData name="Nate Hughes" userId="eb873a4c-d310-4666-9205-5f15b04534b7" providerId="ADAL" clId="{927FA192-8FC4-4D46-8463-BE959BD6FBAE}" dt="2025-05-20T15:26:05.591" v="1361" actId="20577"/>
          <ac:spMkLst>
            <pc:docMk/>
            <pc:sldMk cId="1594511463" sldId="279"/>
            <ac:spMk id="3" creationId="{C41A9FAE-C8EE-B027-D090-98B56B878268}"/>
          </ac:spMkLst>
        </pc:spChg>
        <pc:picChg chg="add mod">
          <ac:chgData name="Nate Hughes" userId="eb873a4c-d310-4666-9205-5f15b04534b7" providerId="ADAL" clId="{927FA192-8FC4-4D46-8463-BE959BD6FBAE}" dt="2025-05-20T15:26:18.249" v="1363" actId="1076"/>
          <ac:picMkLst>
            <pc:docMk/>
            <pc:sldMk cId="1594511463" sldId="279"/>
            <ac:picMk id="6" creationId="{C3C241D6-F67B-2F3A-84BE-FC372CB24038}"/>
          </ac:picMkLst>
        </pc:picChg>
      </pc:sldChg>
      <pc:sldChg chg="addSp delSp modSp new mod ord">
        <pc:chgData name="Nate Hughes" userId="eb873a4c-d310-4666-9205-5f15b04534b7" providerId="ADAL" clId="{927FA192-8FC4-4D46-8463-BE959BD6FBAE}" dt="2025-05-20T15:20:06.611" v="1041" actId="962"/>
        <pc:sldMkLst>
          <pc:docMk/>
          <pc:sldMk cId="1162745830" sldId="280"/>
        </pc:sldMkLst>
        <pc:spChg chg="del">
          <ac:chgData name="Nate Hughes" userId="eb873a4c-d310-4666-9205-5f15b04534b7" providerId="ADAL" clId="{927FA192-8FC4-4D46-8463-BE959BD6FBAE}" dt="2025-05-20T15:19:08.893" v="1027" actId="478"/>
          <ac:spMkLst>
            <pc:docMk/>
            <pc:sldMk cId="1162745830" sldId="280"/>
            <ac:spMk id="2" creationId="{C19CA826-55A6-97C6-0DF8-EADB31E55223}"/>
          </ac:spMkLst>
        </pc:spChg>
        <pc:spChg chg="del">
          <ac:chgData name="Nate Hughes" userId="eb873a4c-d310-4666-9205-5f15b04534b7" providerId="ADAL" clId="{927FA192-8FC4-4D46-8463-BE959BD6FBAE}" dt="2025-05-20T15:19:10.247" v="1028" actId="478"/>
          <ac:spMkLst>
            <pc:docMk/>
            <pc:sldMk cId="1162745830" sldId="280"/>
            <ac:spMk id="3" creationId="{F7146867-7918-6636-F03A-A7F69E962BB3}"/>
          </ac:spMkLst>
        </pc:spChg>
        <pc:spChg chg="del">
          <ac:chgData name="Nate Hughes" userId="eb873a4c-d310-4666-9205-5f15b04534b7" providerId="ADAL" clId="{927FA192-8FC4-4D46-8463-BE959BD6FBAE}" dt="2025-05-20T15:19:11.268" v="1029" actId="478"/>
          <ac:spMkLst>
            <pc:docMk/>
            <pc:sldMk cId="1162745830" sldId="280"/>
            <ac:spMk id="5" creationId="{B9D55FFA-6B3C-FABE-0AF9-7A014D9B8E6B}"/>
          </ac:spMkLst>
        </pc:spChg>
        <pc:picChg chg="add mod">
          <ac:chgData name="Nate Hughes" userId="eb873a4c-d310-4666-9205-5f15b04534b7" providerId="ADAL" clId="{927FA192-8FC4-4D46-8463-BE959BD6FBAE}" dt="2025-05-20T15:20:06.611" v="1041" actId="962"/>
          <ac:picMkLst>
            <pc:docMk/>
            <pc:sldMk cId="1162745830" sldId="280"/>
            <ac:picMk id="7" creationId="{4DAE35E9-6741-7974-E323-CB5C179FBF24}"/>
          </ac:picMkLst>
        </pc:picChg>
      </pc:sldChg>
      <pc:sldChg chg="addSp delSp modSp add del mod ord">
        <pc:chgData name="Nate Hughes" userId="eb873a4c-d310-4666-9205-5f15b04534b7" providerId="ADAL" clId="{927FA192-8FC4-4D46-8463-BE959BD6FBAE}" dt="2025-05-20T15:18:43.821" v="1016" actId="47"/>
        <pc:sldMkLst>
          <pc:docMk/>
          <pc:sldMk cId="1917022327" sldId="280"/>
        </pc:sldMkLst>
        <pc:spChg chg="del">
          <ac:chgData name="Nate Hughes" userId="eb873a4c-d310-4666-9205-5f15b04534b7" providerId="ADAL" clId="{927FA192-8FC4-4D46-8463-BE959BD6FBAE}" dt="2025-05-20T15:18:12.187" v="1007" actId="478"/>
          <ac:spMkLst>
            <pc:docMk/>
            <pc:sldMk cId="1917022327" sldId="280"/>
            <ac:spMk id="2" creationId="{9F04ACDB-6558-75FF-1212-CBBD10E7EFA6}"/>
          </ac:spMkLst>
        </pc:spChg>
        <pc:spChg chg="add del mod">
          <ac:chgData name="Nate Hughes" userId="eb873a4c-d310-4666-9205-5f15b04534b7" providerId="ADAL" clId="{927FA192-8FC4-4D46-8463-BE959BD6FBAE}" dt="2025-05-20T15:18:22.292" v="1011" actId="478"/>
          <ac:spMkLst>
            <pc:docMk/>
            <pc:sldMk cId="1917022327" sldId="280"/>
            <ac:spMk id="5" creationId="{E6DD3E81-66AF-4841-3682-520BFD9B9FCD}"/>
          </ac:spMkLst>
        </pc:spChg>
        <pc:spChg chg="del">
          <ac:chgData name="Nate Hughes" userId="eb873a4c-d310-4666-9205-5f15b04534b7" providerId="ADAL" clId="{927FA192-8FC4-4D46-8463-BE959BD6FBAE}" dt="2025-05-20T15:18:25.261" v="1012" actId="478"/>
          <ac:spMkLst>
            <pc:docMk/>
            <pc:sldMk cId="1917022327" sldId="280"/>
            <ac:spMk id="6" creationId="{A8711665-7E4D-2FA6-C284-261B6714862A}"/>
          </ac:spMkLst>
        </pc:spChg>
        <pc:spChg chg="del">
          <ac:chgData name="Nate Hughes" userId="eb873a4c-d310-4666-9205-5f15b04534b7" providerId="ADAL" clId="{927FA192-8FC4-4D46-8463-BE959BD6FBAE}" dt="2025-05-20T15:18:16.723" v="1008" actId="478"/>
          <ac:spMkLst>
            <pc:docMk/>
            <pc:sldMk cId="1917022327" sldId="280"/>
            <ac:spMk id="9" creationId="{D71E6A50-3D44-C365-5707-F410A02EBB92}"/>
          </ac:spMkLst>
        </pc:spChg>
        <pc:spChg chg="del">
          <ac:chgData name="Nate Hughes" userId="eb873a4c-d310-4666-9205-5f15b04534b7" providerId="ADAL" clId="{927FA192-8FC4-4D46-8463-BE959BD6FBAE}" dt="2025-05-20T15:18:25.261" v="1012" actId="478"/>
          <ac:spMkLst>
            <pc:docMk/>
            <pc:sldMk cId="1917022327" sldId="280"/>
            <ac:spMk id="10" creationId="{70157EC6-DF6C-6697-B7A3-E0C5FC15B53F}"/>
          </ac:spMkLst>
        </pc:spChg>
        <pc:spChg chg="del">
          <ac:chgData name="Nate Hughes" userId="eb873a4c-d310-4666-9205-5f15b04534b7" providerId="ADAL" clId="{927FA192-8FC4-4D46-8463-BE959BD6FBAE}" dt="2025-05-20T15:18:21.048" v="1010" actId="478"/>
          <ac:spMkLst>
            <pc:docMk/>
            <pc:sldMk cId="1917022327" sldId="280"/>
            <ac:spMk id="12" creationId="{71248D23-43B7-96B6-B6D6-51929DDAB362}"/>
          </ac:spMkLst>
        </pc:spChg>
        <pc:spChg chg="del mod">
          <ac:chgData name="Nate Hughes" userId="eb873a4c-d310-4666-9205-5f15b04534b7" providerId="ADAL" clId="{927FA192-8FC4-4D46-8463-BE959BD6FBAE}" dt="2025-05-20T15:18:33.086" v="1015" actId="478"/>
          <ac:spMkLst>
            <pc:docMk/>
            <pc:sldMk cId="1917022327" sldId="280"/>
            <ac:spMk id="13" creationId="{915B8331-F4D2-878A-039D-E8D4C345D2B5}"/>
          </ac:spMkLst>
        </pc:spChg>
        <pc:spChg chg="add del mod">
          <ac:chgData name="Nate Hughes" userId="eb873a4c-d310-4666-9205-5f15b04534b7" providerId="ADAL" clId="{927FA192-8FC4-4D46-8463-BE959BD6FBAE}" dt="2025-05-20T15:18:27.320" v="1013" actId="478"/>
          <ac:spMkLst>
            <pc:docMk/>
            <pc:sldMk cId="1917022327" sldId="280"/>
            <ac:spMk id="14" creationId="{19787C1D-57DD-51EF-631D-553117ED02A8}"/>
          </ac:spMkLst>
        </pc:spChg>
        <pc:cxnChg chg="del">
          <ac:chgData name="Nate Hughes" userId="eb873a4c-d310-4666-9205-5f15b04534b7" providerId="ADAL" clId="{927FA192-8FC4-4D46-8463-BE959BD6FBAE}" dt="2025-05-20T15:18:25.261" v="1012" actId="478"/>
          <ac:cxnSpMkLst>
            <pc:docMk/>
            <pc:sldMk cId="1917022327" sldId="280"/>
            <ac:cxnSpMk id="7" creationId="{807E3962-2A46-7777-2069-C72B1A6A9059}"/>
          </ac:cxnSpMkLst>
        </pc:cxnChg>
        <pc:cxnChg chg="del">
          <ac:chgData name="Nate Hughes" userId="eb873a4c-d310-4666-9205-5f15b04534b7" providerId="ADAL" clId="{927FA192-8FC4-4D46-8463-BE959BD6FBAE}" dt="2025-05-20T15:18:18.915" v="1009" actId="478"/>
          <ac:cxnSpMkLst>
            <pc:docMk/>
            <pc:sldMk cId="1917022327" sldId="280"/>
            <ac:cxnSpMk id="11" creationId="{6548D480-4C58-9F09-A28A-AAB6874F934D}"/>
          </ac:cxnSpMkLst>
        </pc:cxnChg>
      </pc:sldChg>
      <pc:sldChg chg="addSp delSp modSp new mod ord">
        <pc:chgData name="Nate Hughes" userId="eb873a4c-d310-4666-9205-5f15b04534b7" providerId="ADAL" clId="{927FA192-8FC4-4D46-8463-BE959BD6FBAE}" dt="2025-05-20T15:19:45.723" v="1036" actId="962"/>
        <pc:sldMkLst>
          <pc:docMk/>
          <pc:sldMk cId="3626804590" sldId="281"/>
        </pc:sldMkLst>
        <pc:spChg chg="del">
          <ac:chgData name="Nate Hughes" userId="eb873a4c-d310-4666-9205-5f15b04534b7" providerId="ADAL" clId="{927FA192-8FC4-4D46-8463-BE959BD6FBAE}" dt="2025-05-20T15:19:04.516" v="1024" actId="478"/>
          <ac:spMkLst>
            <pc:docMk/>
            <pc:sldMk cId="3626804590" sldId="281"/>
            <ac:spMk id="2" creationId="{2090F8B2-6F88-25FA-A228-2FAD7C7752F8}"/>
          </ac:spMkLst>
        </pc:spChg>
        <pc:spChg chg="del">
          <ac:chgData name="Nate Hughes" userId="eb873a4c-d310-4666-9205-5f15b04534b7" providerId="ADAL" clId="{927FA192-8FC4-4D46-8463-BE959BD6FBAE}" dt="2025-05-20T15:19:05.853" v="1025" actId="478"/>
          <ac:spMkLst>
            <pc:docMk/>
            <pc:sldMk cId="3626804590" sldId="281"/>
            <ac:spMk id="3" creationId="{035AFFAF-EE77-C19B-A456-45E9E4700A67}"/>
          </ac:spMkLst>
        </pc:spChg>
        <pc:spChg chg="del">
          <ac:chgData name="Nate Hughes" userId="eb873a4c-d310-4666-9205-5f15b04534b7" providerId="ADAL" clId="{927FA192-8FC4-4D46-8463-BE959BD6FBAE}" dt="2025-05-20T15:19:06.868" v="1026" actId="478"/>
          <ac:spMkLst>
            <pc:docMk/>
            <pc:sldMk cId="3626804590" sldId="281"/>
            <ac:spMk id="5" creationId="{3DB8A310-7960-A177-2970-E0F3FDF02815}"/>
          </ac:spMkLst>
        </pc:spChg>
        <pc:picChg chg="add del mod">
          <ac:chgData name="Nate Hughes" userId="eb873a4c-d310-4666-9205-5f15b04534b7" providerId="ADAL" clId="{927FA192-8FC4-4D46-8463-BE959BD6FBAE}" dt="2025-05-20T15:19:30.506" v="1033" actId="478"/>
          <ac:picMkLst>
            <pc:docMk/>
            <pc:sldMk cId="3626804590" sldId="281"/>
            <ac:picMk id="7" creationId="{47E8A2D5-E6FE-2158-A1B8-F237F89E46C9}"/>
          </ac:picMkLst>
        </pc:picChg>
        <pc:picChg chg="add mod">
          <ac:chgData name="Nate Hughes" userId="eb873a4c-d310-4666-9205-5f15b04534b7" providerId="ADAL" clId="{927FA192-8FC4-4D46-8463-BE959BD6FBAE}" dt="2025-05-20T15:19:45.723" v="1036" actId="962"/>
          <ac:picMkLst>
            <pc:docMk/>
            <pc:sldMk cId="3626804590" sldId="281"/>
            <ac:picMk id="9" creationId="{463EAC70-3366-4463-C10F-E9E0FA84000A}"/>
          </ac:picMkLst>
        </pc:picChg>
      </pc:sldChg>
      <pc:sldChg chg="new del">
        <pc:chgData name="Nate Hughes" userId="eb873a4c-d310-4666-9205-5f15b04534b7" providerId="ADAL" clId="{927FA192-8FC4-4D46-8463-BE959BD6FBAE}" dt="2025-05-20T15:18:44.958" v="1017" actId="47"/>
        <pc:sldMkLst>
          <pc:docMk/>
          <pc:sldMk cId="4097039316" sldId="281"/>
        </pc:sldMkLst>
      </pc:sldChg>
      <pc:sldChg chg="new del">
        <pc:chgData name="Nate Hughes" userId="eb873a4c-d310-4666-9205-5f15b04534b7" providerId="ADAL" clId="{927FA192-8FC4-4D46-8463-BE959BD6FBAE}" dt="2025-05-20T15:20:46.239" v="1043" actId="47"/>
        <pc:sldMkLst>
          <pc:docMk/>
          <pc:sldMk cId="825099883" sldId="282"/>
        </pc:sldMkLst>
      </pc:sldChg>
      <pc:sldChg chg="addSp delSp modSp new mod">
        <pc:chgData name="Nate Hughes" userId="eb873a4c-d310-4666-9205-5f15b04534b7" providerId="ADAL" clId="{927FA192-8FC4-4D46-8463-BE959BD6FBAE}" dt="2025-05-20T15:21:15.980" v="1053" actId="1076"/>
        <pc:sldMkLst>
          <pc:docMk/>
          <pc:sldMk cId="1429458247" sldId="282"/>
        </pc:sldMkLst>
        <pc:spChg chg="del">
          <ac:chgData name="Nate Hughes" userId="eb873a4c-d310-4666-9205-5f15b04534b7" providerId="ADAL" clId="{927FA192-8FC4-4D46-8463-BE959BD6FBAE}" dt="2025-05-20T15:20:54.658" v="1045" actId="478"/>
          <ac:spMkLst>
            <pc:docMk/>
            <pc:sldMk cId="1429458247" sldId="282"/>
            <ac:spMk id="2" creationId="{A3507482-1DC8-9B26-FFEA-91F836AD9F2E}"/>
          </ac:spMkLst>
        </pc:spChg>
        <pc:spChg chg="del">
          <ac:chgData name="Nate Hughes" userId="eb873a4c-d310-4666-9205-5f15b04534b7" providerId="ADAL" clId="{927FA192-8FC4-4D46-8463-BE959BD6FBAE}" dt="2025-05-20T15:20:55.913" v="1046" actId="478"/>
          <ac:spMkLst>
            <pc:docMk/>
            <pc:sldMk cId="1429458247" sldId="282"/>
            <ac:spMk id="3" creationId="{97ED0E21-FB87-32C5-6F9E-BD16EBB11565}"/>
          </ac:spMkLst>
        </pc:spChg>
        <pc:spChg chg="del">
          <ac:chgData name="Nate Hughes" userId="eb873a4c-d310-4666-9205-5f15b04534b7" providerId="ADAL" clId="{927FA192-8FC4-4D46-8463-BE959BD6FBAE}" dt="2025-05-20T15:20:56.865" v="1047" actId="478"/>
          <ac:spMkLst>
            <pc:docMk/>
            <pc:sldMk cId="1429458247" sldId="282"/>
            <ac:spMk id="5" creationId="{EB5A5FEF-954B-C955-2C25-E78073530562}"/>
          </ac:spMkLst>
        </pc:spChg>
        <pc:picChg chg="add mod">
          <ac:chgData name="Nate Hughes" userId="eb873a4c-d310-4666-9205-5f15b04534b7" providerId="ADAL" clId="{927FA192-8FC4-4D46-8463-BE959BD6FBAE}" dt="2025-05-20T15:21:15.980" v="1053" actId="1076"/>
          <ac:picMkLst>
            <pc:docMk/>
            <pc:sldMk cId="1429458247" sldId="282"/>
            <ac:picMk id="7" creationId="{C120616A-4E0A-81C0-A571-1C5EEEA7A0A7}"/>
          </ac:picMkLst>
        </pc:picChg>
      </pc:sldChg>
    </pc:docChg>
  </pc:docChgLst>
  <pc:docChgLst>
    <pc:chgData name="Nate Hughes" userId="eb873a4c-d310-4666-9205-5f15b04534b7" providerId="ADAL" clId="{54EC3FC9-E0EA-4CEA-BC07-7D81B63360E9}"/>
    <pc:docChg chg="custSel addSld modSld">
      <pc:chgData name="Nate Hughes" userId="eb873a4c-d310-4666-9205-5f15b04534b7" providerId="ADAL" clId="{54EC3FC9-E0EA-4CEA-BC07-7D81B63360E9}" dt="2025-03-07T13:35:06.267" v="341" actId="6549"/>
      <pc:docMkLst>
        <pc:docMk/>
      </pc:docMkLst>
      <pc:sldChg chg="delSp modSp mod">
        <pc:chgData name="Nate Hughes" userId="eb873a4c-d310-4666-9205-5f15b04534b7" providerId="ADAL" clId="{54EC3FC9-E0EA-4CEA-BC07-7D81B63360E9}" dt="2025-03-07T13:28:33.569" v="80" actId="478"/>
        <pc:sldMkLst>
          <pc:docMk/>
          <pc:sldMk cId="1848822857" sldId="256"/>
        </pc:sldMkLst>
        <pc:spChg chg="mod">
          <ac:chgData name="Nate Hughes" userId="eb873a4c-d310-4666-9205-5f15b04534b7" providerId="ADAL" clId="{54EC3FC9-E0EA-4CEA-BC07-7D81B63360E9}" dt="2025-03-07T13:28:29.163" v="78" actId="20577"/>
          <ac:spMkLst>
            <pc:docMk/>
            <pc:sldMk cId="1848822857" sldId="256"/>
            <ac:spMk id="3" creationId="{70DF1510-B8BE-4D38-83C5-9B1230685079}"/>
          </ac:spMkLst>
        </pc:spChg>
        <pc:spChg chg="mod">
          <ac:chgData name="Nate Hughes" userId="eb873a4c-d310-4666-9205-5f15b04534b7" providerId="ADAL" clId="{54EC3FC9-E0EA-4CEA-BC07-7D81B63360E9}" dt="2025-03-07T13:28:15.444" v="44" actId="20577"/>
          <ac:spMkLst>
            <pc:docMk/>
            <pc:sldMk cId="1848822857" sldId="256"/>
            <ac:spMk id="4" creationId="{21AF495B-A94D-4D94-8396-F88A90ADA10E}"/>
          </ac:spMkLst>
        </pc:spChg>
      </pc:sldChg>
      <pc:sldChg chg="modSp mod">
        <pc:chgData name="Nate Hughes" userId="eb873a4c-d310-4666-9205-5f15b04534b7" providerId="ADAL" clId="{54EC3FC9-E0EA-4CEA-BC07-7D81B63360E9}" dt="2025-03-07T13:35:06.267" v="341" actId="6549"/>
        <pc:sldMkLst>
          <pc:docMk/>
          <pc:sldMk cId="1972348491" sldId="262"/>
        </pc:sldMkLst>
        <pc:spChg chg="mod">
          <ac:chgData name="Nate Hughes" userId="eb873a4c-d310-4666-9205-5f15b04534b7" providerId="ADAL" clId="{54EC3FC9-E0EA-4CEA-BC07-7D81B63360E9}" dt="2025-03-07T13:35:06.267" v="341" actId="6549"/>
          <ac:spMkLst>
            <pc:docMk/>
            <pc:sldMk cId="1972348491" sldId="262"/>
            <ac:spMk id="6" creationId="{3A1D7883-42FE-BA85-B15B-58DC14484E96}"/>
          </ac:spMkLst>
        </pc:spChg>
      </pc:sldChg>
      <pc:sldChg chg="modSp mod">
        <pc:chgData name="Nate Hughes" userId="eb873a4c-d310-4666-9205-5f15b04534b7" providerId="ADAL" clId="{54EC3FC9-E0EA-4CEA-BC07-7D81B63360E9}" dt="2025-03-07T13:30:10.480" v="139" actId="255"/>
        <pc:sldMkLst>
          <pc:docMk/>
          <pc:sldMk cId="85537842" sldId="271"/>
        </pc:sldMkLst>
        <pc:spChg chg="mod">
          <ac:chgData name="Nate Hughes" userId="eb873a4c-d310-4666-9205-5f15b04534b7" providerId="ADAL" clId="{54EC3FC9-E0EA-4CEA-BC07-7D81B63360E9}" dt="2025-03-07T13:30:10.480" v="139" actId="255"/>
          <ac:spMkLst>
            <pc:docMk/>
            <pc:sldMk cId="85537842" sldId="271"/>
            <ac:spMk id="3" creationId="{AF03D6F7-F394-435F-A454-AC99F75B8390}"/>
          </ac:spMkLst>
        </pc:spChg>
      </pc:sldChg>
      <pc:sldChg chg="modSp mod">
        <pc:chgData name="Nate Hughes" userId="eb873a4c-d310-4666-9205-5f15b04534b7" providerId="ADAL" clId="{54EC3FC9-E0EA-4CEA-BC07-7D81B63360E9}" dt="2025-03-07T13:29:40.300" v="138" actId="20577"/>
        <pc:sldMkLst>
          <pc:docMk/>
          <pc:sldMk cId="1861413901" sldId="272"/>
        </pc:sldMkLst>
        <pc:spChg chg="mod">
          <ac:chgData name="Nate Hughes" userId="eb873a4c-d310-4666-9205-5f15b04534b7" providerId="ADAL" clId="{54EC3FC9-E0EA-4CEA-BC07-7D81B63360E9}" dt="2025-03-07T13:29:40.300" v="138" actId="20577"/>
          <ac:spMkLst>
            <pc:docMk/>
            <pc:sldMk cId="1861413901" sldId="272"/>
            <ac:spMk id="3" creationId="{AF03D6F7-F394-435F-A454-AC99F75B8390}"/>
          </ac:spMkLst>
        </pc:spChg>
      </pc:sldChg>
      <pc:sldChg chg="addSp modSp add mod">
        <pc:chgData name="Nate Hughes" userId="eb873a4c-d310-4666-9205-5f15b04534b7" providerId="ADAL" clId="{54EC3FC9-E0EA-4CEA-BC07-7D81B63360E9}" dt="2025-03-07T13:34:32.033" v="328" actId="1076"/>
        <pc:sldMkLst>
          <pc:docMk/>
          <pc:sldMk cId="2358676883" sldId="273"/>
        </pc:sldMkLst>
        <pc:spChg chg="mod">
          <ac:chgData name="Nate Hughes" userId="eb873a4c-d310-4666-9205-5f15b04534b7" providerId="ADAL" clId="{54EC3FC9-E0EA-4CEA-BC07-7D81B63360E9}" dt="2025-03-07T13:31:02.768" v="166" actId="20577"/>
          <ac:spMkLst>
            <pc:docMk/>
            <pc:sldMk cId="2358676883" sldId="273"/>
            <ac:spMk id="2" creationId="{4847F242-1D08-E326-5CAE-A16582ECE530}"/>
          </ac:spMkLst>
        </pc:spChg>
        <pc:spChg chg="mod">
          <ac:chgData name="Nate Hughes" userId="eb873a4c-d310-4666-9205-5f15b04534b7" providerId="ADAL" clId="{54EC3FC9-E0EA-4CEA-BC07-7D81B63360E9}" dt="2025-03-07T13:34:16.735" v="325" actId="14100"/>
          <ac:spMkLst>
            <pc:docMk/>
            <pc:sldMk cId="2358676883" sldId="273"/>
            <ac:spMk id="3" creationId="{9DC87503-0E24-1667-E56A-E89ADFF6EFFA}"/>
          </ac:spMkLst>
        </pc:spChg>
        <pc:picChg chg="add mod">
          <ac:chgData name="Nate Hughes" userId="eb873a4c-d310-4666-9205-5f15b04534b7" providerId="ADAL" clId="{54EC3FC9-E0EA-4CEA-BC07-7D81B63360E9}" dt="2025-03-07T13:34:32.033" v="328" actId="1076"/>
          <ac:picMkLst>
            <pc:docMk/>
            <pc:sldMk cId="2358676883" sldId="273"/>
            <ac:picMk id="6" creationId="{A2DBA3AB-0A10-BD34-B3E7-B29528FD348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112A7F-A33F-4D1D-9F90-C6CF7A9F2464}" type="datetimeFigureOut">
              <a:rPr lang="en-US" smtClean="0"/>
              <a:t>5/20/2025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0BBA5-3784-43F1-BE83-3FD303E1341F}" type="slidenum">
              <a:rPr lang="en-US" smtClean="0"/>
              <a:t>‹#›</a:t>
            </a:fld>
            <a:endParaRPr lang="en-US"/>
          </a:p>
        </p:txBody>
      </p:sp>
    </p:spTree>
    <p:extLst>
      <p:ext uri="{BB962C8B-B14F-4D97-AF65-F5344CB8AC3E}">
        <p14:creationId xmlns:p14="http://schemas.microsoft.com/office/powerpoint/2010/main" val="9732098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80BBA5-3784-43F1-BE83-3FD303E1341F}" type="slidenum">
              <a:rPr lang="en-US" smtClean="0"/>
              <a:t>1</a:t>
            </a:fld>
            <a:endParaRPr lang="en-US"/>
          </a:p>
        </p:txBody>
      </p:sp>
    </p:spTree>
    <p:extLst>
      <p:ext uri="{BB962C8B-B14F-4D97-AF65-F5344CB8AC3E}">
        <p14:creationId xmlns:p14="http://schemas.microsoft.com/office/powerpoint/2010/main" val="1651078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80BBA5-3784-43F1-BE83-3FD303E1341F}" type="slidenum">
              <a:rPr lang="en-US" smtClean="0"/>
              <a:t>3</a:t>
            </a:fld>
            <a:endParaRPr lang="en-US"/>
          </a:p>
        </p:txBody>
      </p:sp>
    </p:spTree>
    <p:extLst>
      <p:ext uri="{BB962C8B-B14F-4D97-AF65-F5344CB8AC3E}">
        <p14:creationId xmlns:p14="http://schemas.microsoft.com/office/powerpoint/2010/main" val="25769690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80BBA5-3784-43F1-BE83-3FD303E1341F}" type="slidenum">
              <a:rPr lang="en-US" smtClean="0"/>
              <a:t>13</a:t>
            </a:fld>
            <a:endParaRPr lang="en-US"/>
          </a:p>
        </p:txBody>
      </p:sp>
    </p:spTree>
    <p:extLst>
      <p:ext uri="{BB962C8B-B14F-4D97-AF65-F5344CB8AC3E}">
        <p14:creationId xmlns:p14="http://schemas.microsoft.com/office/powerpoint/2010/main" val="164563406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whit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0CE3E5B-3CE4-4353-BC1D-C31A0C06C10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2" name="Title 1">
            <a:extLst>
              <a:ext uri="{FF2B5EF4-FFF2-40B4-BE49-F238E27FC236}">
                <a16:creationId xmlns:a16="http://schemas.microsoft.com/office/drawing/2014/main" id="{088CABFB-1715-441C-960D-41F518F89B5F}"/>
              </a:ext>
            </a:extLst>
          </p:cNvPr>
          <p:cNvSpPr>
            <a:spLocks noGrp="1"/>
          </p:cNvSpPr>
          <p:nvPr>
            <p:ph type="ctrTitle" hasCustomPrompt="1"/>
          </p:nvPr>
        </p:nvSpPr>
        <p:spPr>
          <a:xfrm>
            <a:off x="228599" y="692728"/>
            <a:ext cx="11734799" cy="2493818"/>
          </a:xfrm>
        </p:spPr>
        <p:txBody>
          <a:bodyPr anchor="b">
            <a:noAutofit/>
          </a:bodyPr>
          <a:lstStyle>
            <a:lvl1pPr algn="ctr">
              <a:defRPr sz="11500">
                <a:solidFill>
                  <a:srgbClr val="083756"/>
                </a:solidFill>
              </a:defRPr>
            </a:lvl1pPr>
          </a:lstStyle>
          <a:p>
            <a:r>
              <a:rPr lang="en-US" dirty="0"/>
              <a:t>CLICK TO EDIT</a:t>
            </a:r>
          </a:p>
        </p:txBody>
      </p:sp>
      <p:sp>
        <p:nvSpPr>
          <p:cNvPr id="3" name="Subtitle 2">
            <a:extLst>
              <a:ext uri="{FF2B5EF4-FFF2-40B4-BE49-F238E27FC236}">
                <a16:creationId xmlns:a16="http://schemas.microsoft.com/office/drawing/2014/main" id="{3E17076D-54B6-4526-BEDA-95449793AB41}"/>
              </a:ext>
            </a:extLst>
          </p:cNvPr>
          <p:cNvSpPr>
            <a:spLocks noGrp="1"/>
          </p:cNvSpPr>
          <p:nvPr>
            <p:ph type="subTitle" idx="1" hasCustomPrompt="1"/>
          </p:nvPr>
        </p:nvSpPr>
        <p:spPr>
          <a:xfrm>
            <a:off x="228599" y="3565236"/>
            <a:ext cx="11734800" cy="1348509"/>
          </a:xfrm>
        </p:spPr>
        <p:txBody>
          <a:bodyPr/>
          <a:lstStyle>
            <a:lvl1pPr marL="0" indent="0" algn="ctr">
              <a:buNone/>
              <a:defRPr sz="4800">
                <a:solidFill>
                  <a:srgbClr val="083756"/>
                </a:solidFill>
                <a:latin typeface="Tw Cen MT" panose="020B06020201040206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6" name="Slide Number Placeholder 5">
            <a:extLst>
              <a:ext uri="{FF2B5EF4-FFF2-40B4-BE49-F238E27FC236}">
                <a16:creationId xmlns:a16="http://schemas.microsoft.com/office/drawing/2014/main" id="{96264263-398B-4381-97B6-DA6F64E291C5}"/>
              </a:ext>
            </a:extLst>
          </p:cNvPr>
          <p:cNvSpPr>
            <a:spLocks noGrp="1"/>
          </p:cNvSpPr>
          <p:nvPr>
            <p:ph type="sldNum" sz="quarter" idx="4"/>
          </p:nvPr>
        </p:nvSpPr>
        <p:spPr>
          <a:xfrm>
            <a:off x="11144248" y="6519862"/>
            <a:ext cx="819150" cy="238125"/>
          </a:xfrm>
          <a:prstGeom prst="rect">
            <a:avLst/>
          </a:prstGeom>
        </p:spPr>
        <p:txBody>
          <a:bodyPr anchor="ctr"/>
          <a:lstStyle>
            <a:lvl1pPr algn="r">
              <a:defRPr sz="1600">
                <a:solidFill>
                  <a:schemeClr val="tx2"/>
                </a:solidFill>
              </a:defRPr>
            </a:lvl1pPr>
          </a:lstStyle>
          <a:p>
            <a:fld id="{74B64D20-DEA6-4AB1-B45C-2339FA12CFFF}" type="slidenum">
              <a:rPr lang="en-US" smtClean="0"/>
              <a:pPr/>
              <a:t>‹#›</a:t>
            </a:fld>
            <a:endParaRPr lang="en-US"/>
          </a:p>
        </p:txBody>
      </p:sp>
      <p:pic>
        <p:nvPicPr>
          <p:cNvPr id="6" name="Picture 5" descr="Logo&#10;&#10;Description automatically generated">
            <a:extLst>
              <a:ext uri="{FF2B5EF4-FFF2-40B4-BE49-F238E27FC236}">
                <a16:creationId xmlns:a16="http://schemas.microsoft.com/office/drawing/2014/main" id="{16D620B7-0C43-4809-9398-2067B8EE067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6235" y="6311900"/>
            <a:ext cx="987646" cy="446087"/>
          </a:xfrm>
          <a:prstGeom prst="rect">
            <a:avLst/>
          </a:prstGeom>
        </p:spPr>
      </p:pic>
      <p:sp>
        <p:nvSpPr>
          <p:cNvPr id="7" name="Text Placeholder 6">
            <a:extLst>
              <a:ext uri="{FF2B5EF4-FFF2-40B4-BE49-F238E27FC236}">
                <a16:creationId xmlns:a16="http://schemas.microsoft.com/office/drawing/2014/main" id="{72779E8D-8091-47DE-ACE7-4FCD5CD5DFDD}"/>
              </a:ext>
            </a:extLst>
          </p:cNvPr>
          <p:cNvSpPr>
            <a:spLocks noGrp="1"/>
          </p:cNvSpPr>
          <p:nvPr>
            <p:ph type="body" sz="quarter" idx="10" hasCustomPrompt="1"/>
          </p:nvPr>
        </p:nvSpPr>
        <p:spPr>
          <a:xfrm>
            <a:off x="228600" y="5292435"/>
            <a:ext cx="11734800" cy="941678"/>
          </a:xfrm>
        </p:spPr>
        <p:txBody>
          <a:bodyPr/>
          <a:lstStyle>
            <a:lvl1pPr marL="0" indent="0" algn="ctr">
              <a:buNone/>
              <a:defRPr sz="2400">
                <a:solidFill>
                  <a:schemeClr val="tx1"/>
                </a:solidFill>
              </a:defRPr>
            </a:lvl1pPr>
            <a:lvl2pPr marL="457200" indent="0" algn="ctr">
              <a:buNone/>
              <a:defRPr>
                <a:solidFill>
                  <a:schemeClr val="tx1"/>
                </a:solidFill>
              </a:defRPr>
            </a:lvl2pPr>
            <a:lvl3pPr marL="914400" indent="0" algn="ctr">
              <a:buNone/>
              <a:defRPr>
                <a:solidFill>
                  <a:schemeClr val="tx1"/>
                </a:solidFill>
              </a:defRPr>
            </a:lvl3pPr>
            <a:lvl4pPr marL="1371600" indent="0" algn="ctr">
              <a:buNone/>
              <a:defRPr>
                <a:solidFill>
                  <a:schemeClr val="tx1"/>
                </a:solidFill>
              </a:defRPr>
            </a:lvl4pPr>
            <a:lvl5pPr marL="1828800" indent="0" algn="ctr">
              <a:buNone/>
              <a:defRPr>
                <a:solidFill>
                  <a:schemeClr val="tx1"/>
                </a:solidFill>
              </a:defRPr>
            </a:lvl5pPr>
          </a:lstStyle>
          <a:p>
            <a:pPr lvl="0"/>
            <a:r>
              <a:rPr lang="en-US" dirty="0"/>
              <a:t>Click to edit master text styles</a:t>
            </a:r>
          </a:p>
        </p:txBody>
      </p:sp>
    </p:spTree>
    <p:extLst>
      <p:ext uri="{BB962C8B-B14F-4D97-AF65-F5344CB8AC3E}">
        <p14:creationId xmlns:p14="http://schemas.microsoft.com/office/powerpoint/2010/main" val="2108097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gray">
    <p:spTree>
      <p:nvGrpSpPr>
        <p:cNvPr id="1" name=""/>
        <p:cNvGrpSpPr/>
        <p:nvPr/>
      </p:nvGrpSpPr>
      <p:grpSpPr>
        <a:xfrm>
          <a:off x="0" y="0"/>
          <a:ext cx="0" cy="0"/>
          <a:chOff x="0" y="0"/>
          <a:chExt cx="0" cy="0"/>
        </a:xfrm>
      </p:grpSpPr>
      <p:pic>
        <p:nvPicPr>
          <p:cNvPr id="6" name="Picture 5" descr="A picture containing text, electronics&#10;&#10;Description automatically generated">
            <a:extLst>
              <a:ext uri="{FF2B5EF4-FFF2-40B4-BE49-F238E27FC236}">
                <a16:creationId xmlns:a16="http://schemas.microsoft.com/office/drawing/2014/main" id="{930BB279-50E4-4F77-BBA2-7DC12F19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Picture 8" descr="A black and white logo&#10;&#10;Description automatically generated with medium confidence">
            <a:extLst>
              <a:ext uri="{FF2B5EF4-FFF2-40B4-BE49-F238E27FC236}">
                <a16:creationId xmlns:a16="http://schemas.microsoft.com/office/drawing/2014/main" id="{BD94EB89-EBAC-454B-A8EF-0A52DA07F37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27001" y="6325559"/>
            <a:ext cx="944418" cy="469061"/>
          </a:xfrm>
          <a:prstGeom prst="rect">
            <a:avLst/>
          </a:prstGeom>
        </p:spPr>
      </p:pic>
      <p:sp>
        <p:nvSpPr>
          <p:cNvPr id="7" name="Title 1">
            <a:extLst>
              <a:ext uri="{FF2B5EF4-FFF2-40B4-BE49-F238E27FC236}">
                <a16:creationId xmlns:a16="http://schemas.microsoft.com/office/drawing/2014/main" id="{EA3C2500-0831-4181-B935-F8B79D063C66}"/>
              </a:ext>
            </a:extLst>
          </p:cNvPr>
          <p:cNvSpPr>
            <a:spLocks noGrp="1"/>
          </p:cNvSpPr>
          <p:nvPr>
            <p:ph type="ctrTitle" hasCustomPrompt="1"/>
          </p:nvPr>
        </p:nvSpPr>
        <p:spPr>
          <a:xfrm>
            <a:off x="228599" y="692728"/>
            <a:ext cx="11734799" cy="2493818"/>
          </a:xfrm>
        </p:spPr>
        <p:txBody>
          <a:bodyPr anchor="b">
            <a:noAutofit/>
          </a:bodyPr>
          <a:lstStyle>
            <a:lvl1pPr algn="ctr">
              <a:defRPr sz="11500">
                <a:solidFill>
                  <a:schemeClr val="bg1"/>
                </a:solidFill>
              </a:defRPr>
            </a:lvl1pPr>
          </a:lstStyle>
          <a:p>
            <a:r>
              <a:rPr lang="en-US" dirty="0"/>
              <a:t>CLICK TO EDIT</a:t>
            </a:r>
          </a:p>
        </p:txBody>
      </p:sp>
      <p:sp>
        <p:nvSpPr>
          <p:cNvPr id="8" name="Subtitle 2">
            <a:extLst>
              <a:ext uri="{FF2B5EF4-FFF2-40B4-BE49-F238E27FC236}">
                <a16:creationId xmlns:a16="http://schemas.microsoft.com/office/drawing/2014/main" id="{232A4FF6-B842-43EF-B66A-1E4ACA1EAC98}"/>
              </a:ext>
            </a:extLst>
          </p:cNvPr>
          <p:cNvSpPr>
            <a:spLocks noGrp="1"/>
          </p:cNvSpPr>
          <p:nvPr>
            <p:ph type="subTitle" idx="1" hasCustomPrompt="1"/>
          </p:nvPr>
        </p:nvSpPr>
        <p:spPr>
          <a:xfrm>
            <a:off x="228599" y="3565236"/>
            <a:ext cx="11734800" cy="1348509"/>
          </a:xfrm>
        </p:spPr>
        <p:txBody>
          <a:bodyPr/>
          <a:lstStyle>
            <a:lvl1pPr marL="0" indent="0" algn="ctr">
              <a:buNone/>
              <a:defRPr sz="4800">
                <a:solidFill>
                  <a:schemeClr val="bg1"/>
                </a:solidFill>
                <a:latin typeface="Tw Cen MT" panose="020B06020201040206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Slide Number Placeholder 5">
            <a:extLst>
              <a:ext uri="{FF2B5EF4-FFF2-40B4-BE49-F238E27FC236}">
                <a16:creationId xmlns:a16="http://schemas.microsoft.com/office/drawing/2014/main" id="{343460EC-C509-4A09-8AE7-DEBC039154D7}"/>
              </a:ext>
            </a:extLst>
          </p:cNvPr>
          <p:cNvSpPr>
            <a:spLocks noGrp="1"/>
          </p:cNvSpPr>
          <p:nvPr>
            <p:ph type="sldNum" sz="quarter" idx="4"/>
          </p:nvPr>
        </p:nvSpPr>
        <p:spPr>
          <a:xfrm>
            <a:off x="11144248" y="6519862"/>
            <a:ext cx="819150" cy="238125"/>
          </a:xfrm>
          <a:prstGeom prst="rect">
            <a:avLst/>
          </a:prstGeom>
        </p:spPr>
        <p:txBody>
          <a:bodyPr anchor="ctr"/>
          <a:lstStyle>
            <a:lvl1pPr algn="r">
              <a:defRPr sz="1600">
                <a:solidFill>
                  <a:schemeClr val="bg1"/>
                </a:solidFill>
              </a:defRPr>
            </a:lvl1pPr>
          </a:lstStyle>
          <a:p>
            <a:fld id="{74B64D20-DEA6-4AB1-B45C-2339FA12CFFF}" type="slidenum">
              <a:rPr lang="en-US" smtClean="0"/>
              <a:pPr/>
              <a:t>‹#›</a:t>
            </a:fld>
            <a:endParaRPr lang="en-US" dirty="0"/>
          </a:p>
        </p:txBody>
      </p:sp>
      <p:pic>
        <p:nvPicPr>
          <p:cNvPr id="11" name="Picture 10" descr="Logo&#10;&#10;Description automatically generated">
            <a:extLst>
              <a:ext uri="{FF2B5EF4-FFF2-40B4-BE49-F238E27FC236}">
                <a16:creationId xmlns:a16="http://schemas.microsoft.com/office/drawing/2014/main" id="{0179A0A2-8380-4196-B27F-09824F39536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6235" y="6311900"/>
            <a:ext cx="987646" cy="446087"/>
          </a:xfrm>
          <a:prstGeom prst="rect">
            <a:avLst/>
          </a:prstGeom>
        </p:spPr>
      </p:pic>
      <p:sp>
        <p:nvSpPr>
          <p:cNvPr id="12" name="Text Placeholder 6">
            <a:extLst>
              <a:ext uri="{FF2B5EF4-FFF2-40B4-BE49-F238E27FC236}">
                <a16:creationId xmlns:a16="http://schemas.microsoft.com/office/drawing/2014/main" id="{115B000F-D434-4BE2-A8AA-8CAD7F2C7060}"/>
              </a:ext>
            </a:extLst>
          </p:cNvPr>
          <p:cNvSpPr>
            <a:spLocks noGrp="1"/>
          </p:cNvSpPr>
          <p:nvPr>
            <p:ph type="body" sz="quarter" idx="10" hasCustomPrompt="1"/>
          </p:nvPr>
        </p:nvSpPr>
        <p:spPr>
          <a:xfrm>
            <a:off x="228600" y="5292435"/>
            <a:ext cx="11734800" cy="941678"/>
          </a:xfrm>
        </p:spPr>
        <p:txBody>
          <a:bodyPr/>
          <a:lstStyle>
            <a:lvl1pPr marL="0" indent="0" algn="ctr">
              <a:buNone/>
              <a:defRPr sz="2400">
                <a:solidFill>
                  <a:schemeClr val="bg1"/>
                </a:solidFill>
              </a:defRPr>
            </a:lvl1pPr>
            <a:lvl2pPr marL="457200" indent="0" algn="ctr">
              <a:buNone/>
              <a:defRPr>
                <a:solidFill>
                  <a:schemeClr val="tx1"/>
                </a:solidFill>
              </a:defRPr>
            </a:lvl2pPr>
            <a:lvl3pPr marL="914400" indent="0" algn="ctr">
              <a:buNone/>
              <a:defRPr>
                <a:solidFill>
                  <a:schemeClr val="tx1"/>
                </a:solidFill>
              </a:defRPr>
            </a:lvl3pPr>
            <a:lvl4pPr marL="1371600" indent="0" algn="ctr">
              <a:buNone/>
              <a:defRPr>
                <a:solidFill>
                  <a:schemeClr val="tx1"/>
                </a:solidFill>
              </a:defRPr>
            </a:lvl4pPr>
            <a:lvl5pPr marL="1828800" indent="0" algn="ctr">
              <a:buNone/>
              <a:defRPr>
                <a:solidFill>
                  <a:schemeClr val="tx1"/>
                </a:solidFill>
              </a:defRPr>
            </a:lvl5pPr>
          </a:lstStyle>
          <a:p>
            <a:pPr lvl="0"/>
            <a:r>
              <a:rPr lang="en-US" dirty="0"/>
              <a:t>Click to edit master text styles</a:t>
            </a:r>
          </a:p>
        </p:txBody>
      </p:sp>
    </p:spTree>
    <p:extLst>
      <p:ext uri="{BB962C8B-B14F-4D97-AF65-F5344CB8AC3E}">
        <p14:creationId xmlns:p14="http://schemas.microsoft.com/office/powerpoint/2010/main" val="20359615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blu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EAC4F0A-C5D0-4670-AC10-D376A337CC9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9" name="Picture 8" descr="A black and white logo&#10;&#10;Description automatically generated with medium confidence">
            <a:extLst>
              <a:ext uri="{FF2B5EF4-FFF2-40B4-BE49-F238E27FC236}">
                <a16:creationId xmlns:a16="http://schemas.microsoft.com/office/drawing/2014/main" id="{BF2A45FD-73B8-49EB-A0B0-9F1C870D91B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27001" y="6325559"/>
            <a:ext cx="944418" cy="469061"/>
          </a:xfrm>
          <a:prstGeom prst="rect">
            <a:avLst/>
          </a:prstGeom>
        </p:spPr>
      </p:pic>
      <p:pic>
        <p:nvPicPr>
          <p:cNvPr id="7" name="Picture 6" descr="A black and white logo&#10;&#10;Description automatically generated with medium confidence">
            <a:extLst>
              <a:ext uri="{FF2B5EF4-FFF2-40B4-BE49-F238E27FC236}">
                <a16:creationId xmlns:a16="http://schemas.microsoft.com/office/drawing/2014/main" id="{B5CDFFBF-4DA6-4936-876A-AC4D4B0ACFA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27001" y="6325559"/>
            <a:ext cx="944418" cy="469061"/>
          </a:xfrm>
          <a:prstGeom prst="rect">
            <a:avLst/>
          </a:prstGeom>
        </p:spPr>
      </p:pic>
      <p:sp>
        <p:nvSpPr>
          <p:cNvPr id="8" name="Title 1">
            <a:extLst>
              <a:ext uri="{FF2B5EF4-FFF2-40B4-BE49-F238E27FC236}">
                <a16:creationId xmlns:a16="http://schemas.microsoft.com/office/drawing/2014/main" id="{76B66C76-1BE8-43EC-889C-265349ADDD22}"/>
              </a:ext>
            </a:extLst>
          </p:cNvPr>
          <p:cNvSpPr>
            <a:spLocks noGrp="1"/>
          </p:cNvSpPr>
          <p:nvPr>
            <p:ph type="ctrTitle" hasCustomPrompt="1"/>
          </p:nvPr>
        </p:nvSpPr>
        <p:spPr>
          <a:xfrm>
            <a:off x="228599" y="692728"/>
            <a:ext cx="11734799" cy="2493818"/>
          </a:xfrm>
        </p:spPr>
        <p:txBody>
          <a:bodyPr anchor="b">
            <a:noAutofit/>
          </a:bodyPr>
          <a:lstStyle>
            <a:lvl1pPr algn="ctr">
              <a:defRPr sz="11500">
                <a:solidFill>
                  <a:schemeClr val="bg1"/>
                </a:solidFill>
              </a:defRPr>
            </a:lvl1pPr>
          </a:lstStyle>
          <a:p>
            <a:r>
              <a:rPr lang="en-US" dirty="0"/>
              <a:t>CLICK TO EDIT</a:t>
            </a:r>
          </a:p>
        </p:txBody>
      </p:sp>
      <p:sp>
        <p:nvSpPr>
          <p:cNvPr id="10" name="Subtitle 2">
            <a:extLst>
              <a:ext uri="{FF2B5EF4-FFF2-40B4-BE49-F238E27FC236}">
                <a16:creationId xmlns:a16="http://schemas.microsoft.com/office/drawing/2014/main" id="{48C606D6-6C1F-441D-BE4A-4A1584B90151}"/>
              </a:ext>
            </a:extLst>
          </p:cNvPr>
          <p:cNvSpPr>
            <a:spLocks noGrp="1"/>
          </p:cNvSpPr>
          <p:nvPr>
            <p:ph type="subTitle" idx="1" hasCustomPrompt="1"/>
          </p:nvPr>
        </p:nvSpPr>
        <p:spPr>
          <a:xfrm>
            <a:off x="228599" y="3565236"/>
            <a:ext cx="11734800" cy="1348509"/>
          </a:xfrm>
        </p:spPr>
        <p:txBody>
          <a:bodyPr/>
          <a:lstStyle>
            <a:lvl1pPr marL="0" indent="0" algn="ctr">
              <a:buNone/>
              <a:defRPr sz="4800">
                <a:solidFill>
                  <a:schemeClr val="bg1"/>
                </a:solidFill>
                <a:latin typeface="Tw Cen MT" panose="020B06020201040206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Slide Number Placeholder 5">
            <a:extLst>
              <a:ext uri="{FF2B5EF4-FFF2-40B4-BE49-F238E27FC236}">
                <a16:creationId xmlns:a16="http://schemas.microsoft.com/office/drawing/2014/main" id="{8EA7FA1C-0C12-40C6-8EBB-46CAF1073D11}"/>
              </a:ext>
            </a:extLst>
          </p:cNvPr>
          <p:cNvSpPr>
            <a:spLocks noGrp="1"/>
          </p:cNvSpPr>
          <p:nvPr>
            <p:ph type="sldNum" sz="quarter" idx="4"/>
          </p:nvPr>
        </p:nvSpPr>
        <p:spPr>
          <a:xfrm>
            <a:off x="11144248" y="6519862"/>
            <a:ext cx="819150" cy="238125"/>
          </a:xfrm>
          <a:prstGeom prst="rect">
            <a:avLst/>
          </a:prstGeom>
        </p:spPr>
        <p:txBody>
          <a:bodyPr anchor="ctr"/>
          <a:lstStyle>
            <a:lvl1pPr algn="r">
              <a:defRPr sz="1600">
                <a:solidFill>
                  <a:schemeClr val="bg1"/>
                </a:solidFill>
              </a:defRPr>
            </a:lvl1pPr>
          </a:lstStyle>
          <a:p>
            <a:fld id="{74B64D20-DEA6-4AB1-B45C-2339FA12CFFF}" type="slidenum">
              <a:rPr lang="en-US" smtClean="0"/>
              <a:pPr/>
              <a:t>‹#›</a:t>
            </a:fld>
            <a:endParaRPr lang="en-US" dirty="0"/>
          </a:p>
        </p:txBody>
      </p:sp>
      <p:pic>
        <p:nvPicPr>
          <p:cNvPr id="13" name="Picture 12" descr="Logo&#10;&#10;Description automatically generated">
            <a:extLst>
              <a:ext uri="{FF2B5EF4-FFF2-40B4-BE49-F238E27FC236}">
                <a16:creationId xmlns:a16="http://schemas.microsoft.com/office/drawing/2014/main" id="{F069C717-A7C5-44E2-9C95-0EAD5A3D1C6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6235" y="6311900"/>
            <a:ext cx="987646" cy="446087"/>
          </a:xfrm>
          <a:prstGeom prst="rect">
            <a:avLst/>
          </a:prstGeom>
        </p:spPr>
      </p:pic>
      <p:sp>
        <p:nvSpPr>
          <p:cNvPr id="14" name="Text Placeholder 6">
            <a:extLst>
              <a:ext uri="{FF2B5EF4-FFF2-40B4-BE49-F238E27FC236}">
                <a16:creationId xmlns:a16="http://schemas.microsoft.com/office/drawing/2014/main" id="{4430EF57-0EAF-4D51-A05D-3BC92665F515}"/>
              </a:ext>
            </a:extLst>
          </p:cNvPr>
          <p:cNvSpPr>
            <a:spLocks noGrp="1"/>
          </p:cNvSpPr>
          <p:nvPr>
            <p:ph type="body" sz="quarter" idx="10" hasCustomPrompt="1"/>
          </p:nvPr>
        </p:nvSpPr>
        <p:spPr>
          <a:xfrm>
            <a:off x="228600" y="5292435"/>
            <a:ext cx="11734800" cy="941678"/>
          </a:xfrm>
        </p:spPr>
        <p:txBody>
          <a:bodyPr/>
          <a:lstStyle>
            <a:lvl1pPr marL="0" indent="0" algn="ctr">
              <a:buNone/>
              <a:defRPr sz="2400">
                <a:solidFill>
                  <a:schemeClr val="bg1"/>
                </a:solidFill>
              </a:defRPr>
            </a:lvl1pPr>
            <a:lvl2pPr marL="457200" indent="0" algn="ctr">
              <a:buNone/>
              <a:defRPr>
                <a:solidFill>
                  <a:schemeClr val="tx1"/>
                </a:solidFill>
              </a:defRPr>
            </a:lvl2pPr>
            <a:lvl3pPr marL="914400" indent="0" algn="ctr">
              <a:buNone/>
              <a:defRPr>
                <a:solidFill>
                  <a:schemeClr val="tx1"/>
                </a:solidFill>
              </a:defRPr>
            </a:lvl3pPr>
            <a:lvl4pPr marL="1371600" indent="0" algn="ctr">
              <a:buNone/>
              <a:defRPr>
                <a:solidFill>
                  <a:schemeClr val="tx1"/>
                </a:solidFill>
              </a:defRPr>
            </a:lvl4pPr>
            <a:lvl5pPr marL="1828800" indent="0" algn="ctr">
              <a:buNone/>
              <a:defRPr>
                <a:solidFill>
                  <a:schemeClr val="tx1"/>
                </a:solidFill>
              </a:defRPr>
            </a:lvl5pPr>
          </a:lstStyle>
          <a:p>
            <a:pPr lvl="0"/>
            <a:r>
              <a:rPr lang="en-US" dirty="0"/>
              <a:t>Click to edit master text styles</a:t>
            </a:r>
          </a:p>
        </p:txBody>
      </p:sp>
    </p:spTree>
    <p:extLst>
      <p:ext uri="{BB962C8B-B14F-4D97-AF65-F5344CB8AC3E}">
        <p14:creationId xmlns:p14="http://schemas.microsoft.com/office/powerpoint/2010/main" val="460202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plit-blu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80EA829-54FC-4E77-9AE3-76036D80F0F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1999" cy="6857999"/>
          </a:xfrm>
          <a:prstGeom prst="rect">
            <a:avLst/>
          </a:prstGeom>
        </p:spPr>
      </p:pic>
      <p:sp>
        <p:nvSpPr>
          <p:cNvPr id="3" name="Rectangle 2">
            <a:extLst>
              <a:ext uri="{FF2B5EF4-FFF2-40B4-BE49-F238E27FC236}">
                <a16:creationId xmlns:a16="http://schemas.microsoft.com/office/drawing/2014/main" id="{ABFAA63F-8A51-4F55-87D5-902EAD1D3E08}"/>
              </a:ext>
            </a:extLst>
          </p:cNvPr>
          <p:cNvSpPr/>
          <p:nvPr userDrawn="1"/>
        </p:nvSpPr>
        <p:spPr>
          <a:xfrm>
            <a:off x="4486276" y="-1"/>
            <a:ext cx="7705723" cy="68579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4E0486-E53C-4DFD-B51B-F696F559E4E3}"/>
              </a:ext>
            </a:extLst>
          </p:cNvPr>
          <p:cNvSpPr>
            <a:spLocks noGrp="1"/>
          </p:cNvSpPr>
          <p:nvPr>
            <p:ph type="title" hasCustomPrompt="1"/>
          </p:nvPr>
        </p:nvSpPr>
        <p:spPr>
          <a:xfrm>
            <a:off x="4714875" y="457200"/>
            <a:ext cx="7248525" cy="828675"/>
          </a:xfrm>
        </p:spPr>
        <p:txBody>
          <a:bodyPr/>
          <a:lstStyle>
            <a:lvl1pPr>
              <a:defRPr>
                <a:solidFill>
                  <a:schemeClr val="tx1"/>
                </a:solidFill>
              </a:defRPr>
            </a:lvl1pPr>
          </a:lstStyle>
          <a:p>
            <a:r>
              <a:rPr lang="en-US" dirty="0"/>
              <a:t>CLICK TO EDIT MASTER TITLE STYLE</a:t>
            </a:r>
          </a:p>
        </p:txBody>
      </p:sp>
      <p:sp>
        <p:nvSpPr>
          <p:cNvPr id="8" name="Text Placeholder 7">
            <a:extLst>
              <a:ext uri="{FF2B5EF4-FFF2-40B4-BE49-F238E27FC236}">
                <a16:creationId xmlns:a16="http://schemas.microsoft.com/office/drawing/2014/main" id="{D7E644EF-223B-41EA-8629-CB901DC3DB8F}"/>
              </a:ext>
            </a:extLst>
          </p:cNvPr>
          <p:cNvSpPr>
            <a:spLocks noGrp="1"/>
          </p:cNvSpPr>
          <p:nvPr>
            <p:ph type="body" sz="quarter" idx="13"/>
          </p:nvPr>
        </p:nvSpPr>
        <p:spPr>
          <a:xfrm>
            <a:off x="4714875" y="1523465"/>
            <a:ext cx="7248526" cy="3905249"/>
          </a:xfrm>
        </p:spPr>
        <p:txBody>
          <a:bodyPr/>
          <a:lstStyle>
            <a:lvl1pPr>
              <a:defRPr>
                <a:solidFill>
                  <a:schemeClr val="accent6">
                    <a:lumMod val="50000"/>
                  </a:schemeClr>
                </a:solidFill>
              </a:defRPr>
            </a:lvl1pPr>
            <a:lvl2pPr>
              <a:defRPr>
                <a:solidFill>
                  <a:schemeClr val="accent6">
                    <a:lumMod val="50000"/>
                  </a:schemeClr>
                </a:solidFill>
              </a:defRPr>
            </a:lvl2pPr>
            <a:lvl3pPr>
              <a:defRPr>
                <a:solidFill>
                  <a:schemeClr val="accent6">
                    <a:lumMod val="50000"/>
                  </a:schemeClr>
                </a:solidFill>
              </a:defRPr>
            </a:lvl3pPr>
            <a:lvl4pPr>
              <a:defRPr>
                <a:solidFill>
                  <a:schemeClr val="accent6">
                    <a:lumMod val="50000"/>
                  </a:schemeClr>
                </a:solidFill>
              </a:defRPr>
            </a:lvl4pPr>
            <a:lvl5pPr>
              <a:defRPr>
                <a:solidFill>
                  <a:schemeClr val="accent6">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Slide Number Placeholder 5">
            <a:extLst>
              <a:ext uri="{FF2B5EF4-FFF2-40B4-BE49-F238E27FC236}">
                <a16:creationId xmlns:a16="http://schemas.microsoft.com/office/drawing/2014/main" id="{ADAB43F4-FEB7-4C82-82A6-14C5DC1E8D7A}"/>
              </a:ext>
            </a:extLst>
          </p:cNvPr>
          <p:cNvSpPr>
            <a:spLocks noGrp="1"/>
          </p:cNvSpPr>
          <p:nvPr>
            <p:ph type="sldNum" sz="quarter" idx="4"/>
          </p:nvPr>
        </p:nvSpPr>
        <p:spPr>
          <a:xfrm>
            <a:off x="11144250" y="6556495"/>
            <a:ext cx="819150" cy="238125"/>
          </a:xfrm>
          <a:prstGeom prst="rect">
            <a:avLst/>
          </a:prstGeom>
        </p:spPr>
        <p:txBody>
          <a:bodyPr anchor="ctr"/>
          <a:lstStyle>
            <a:lvl1pPr algn="r">
              <a:defRPr sz="1600">
                <a:solidFill>
                  <a:schemeClr val="tx2"/>
                </a:solidFill>
              </a:defRPr>
            </a:lvl1pPr>
          </a:lstStyle>
          <a:p>
            <a:fld id="{74B64D20-DEA6-4AB1-B45C-2339FA12CFFF}" type="slidenum">
              <a:rPr lang="en-US" smtClean="0"/>
              <a:pPr/>
              <a:t>‹#›</a:t>
            </a:fld>
            <a:endParaRPr lang="en-US" dirty="0"/>
          </a:p>
        </p:txBody>
      </p:sp>
      <p:pic>
        <p:nvPicPr>
          <p:cNvPr id="10" name="Picture 9" descr="A black and white logo&#10;&#10;Description automatically generated with medium confidence">
            <a:extLst>
              <a:ext uri="{FF2B5EF4-FFF2-40B4-BE49-F238E27FC236}">
                <a16:creationId xmlns:a16="http://schemas.microsoft.com/office/drawing/2014/main" id="{A07C06EC-F882-4C58-BF21-494DD9D6B4E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27001" y="6325559"/>
            <a:ext cx="944418" cy="469061"/>
          </a:xfrm>
          <a:prstGeom prst="rect">
            <a:avLst/>
          </a:prstGeom>
        </p:spPr>
      </p:pic>
      <p:cxnSp>
        <p:nvCxnSpPr>
          <p:cNvPr id="18" name="Straight Connector 17">
            <a:extLst>
              <a:ext uri="{FF2B5EF4-FFF2-40B4-BE49-F238E27FC236}">
                <a16:creationId xmlns:a16="http://schemas.microsoft.com/office/drawing/2014/main" id="{1D605F3F-8F23-42CB-9A6E-84EE773B3631}"/>
              </a:ext>
            </a:extLst>
          </p:cNvPr>
          <p:cNvCxnSpPr>
            <a:cxnSpLocks/>
          </p:cNvCxnSpPr>
          <p:nvPr userDrawn="1"/>
        </p:nvCxnSpPr>
        <p:spPr>
          <a:xfrm>
            <a:off x="634935" y="3429000"/>
            <a:ext cx="3305176" cy="0"/>
          </a:xfrm>
          <a:prstGeom prst="line">
            <a:avLst/>
          </a:prstGeom>
          <a:ln>
            <a:gradFill>
              <a:gsLst>
                <a:gs pos="54000">
                  <a:schemeClr val="bg1"/>
                </a:gs>
                <a:gs pos="0">
                  <a:schemeClr val="bg1">
                    <a:alpha val="0"/>
                  </a:schemeClr>
                </a:gs>
                <a:gs pos="100000">
                  <a:schemeClr val="bg1">
                    <a:alpha val="0"/>
                  </a:schemeClr>
                </a:gs>
              </a:gsLst>
              <a:lin ang="0" scaled="0"/>
            </a:gradFill>
          </a:ln>
        </p:spPr>
        <p:style>
          <a:lnRef idx="1">
            <a:schemeClr val="accent1"/>
          </a:lnRef>
          <a:fillRef idx="0">
            <a:schemeClr val="accent1"/>
          </a:fillRef>
          <a:effectRef idx="0">
            <a:schemeClr val="accent1"/>
          </a:effectRef>
          <a:fontRef idx="minor">
            <a:schemeClr val="tx1"/>
          </a:fontRef>
        </p:style>
      </p:cxnSp>
      <p:sp>
        <p:nvSpPr>
          <p:cNvPr id="19" name="Text Placeholder 6">
            <a:extLst>
              <a:ext uri="{FF2B5EF4-FFF2-40B4-BE49-F238E27FC236}">
                <a16:creationId xmlns:a16="http://schemas.microsoft.com/office/drawing/2014/main" id="{A495BDF8-FCF5-4D44-8E13-2593CFF95085}"/>
              </a:ext>
            </a:extLst>
          </p:cNvPr>
          <p:cNvSpPr>
            <a:spLocks noGrp="1"/>
          </p:cNvSpPr>
          <p:nvPr>
            <p:ph type="body" sz="quarter" idx="14" hasCustomPrompt="1"/>
          </p:nvPr>
        </p:nvSpPr>
        <p:spPr>
          <a:xfrm>
            <a:off x="0" y="1394691"/>
            <a:ext cx="4486275" cy="1681017"/>
          </a:xfrm>
        </p:spPr>
        <p:txBody>
          <a:bodyPr anchor="ctr"/>
          <a:lstStyle>
            <a:lvl1pPr marL="0" indent="0" algn="ctr">
              <a:buNone/>
              <a:defRPr sz="5400" b="1">
                <a:solidFill>
                  <a:schemeClr val="bg1"/>
                </a:solidFill>
                <a:latin typeface="Tw Cen MT" panose="020B0602020104020603" pitchFamily="34" charset="0"/>
              </a:defRPr>
            </a:lvl1pPr>
          </a:lstStyle>
          <a:p>
            <a:pPr lvl="0"/>
            <a:r>
              <a:rPr lang="en-US" dirty="0">
                <a:latin typeface="Tw Cen MT" panose="020B0602020104020603" pitchFamily="34" charset="0"/>
              </a:rPr>
              <a:t>TOPIC</a:t>
            </a:r>
            <a:endParaRPr lang="en-US" dirty="0"/>
          </a:p>
        </p:txBody>
      </p:sp>
      <p:sp>
        <p:nvSpPr>
          <p:cNvPr id="20" name="Text Placeholder 15">
            <a:extLst>
              <a:ext uri="{FF2B5EF4-FFF2-40B4-BE49-F238E27FC236}">
                <a16:creationId xmlns:a16="http://schemas.microsoft.com/office/drawing/2014/main" id="{952A34A0-5FD0-41DA-AA7A-1AE4D094D54D}"/>
              </a:ext>
            </a:extLst>
          </p:cNvPr>
          <p:cNvSpPr>
            <a:spLocks noGrp="1"/>
          </p:cNvSpPr>
          <p:nvPr>
            <p:ph type="body" sz="quarter" idx="15" hasCustomPrompt="1"/>
          </p:nvPr>
        </p:nvSpPr>
        <p:spPr>
          <a:xfrm>
            <a:off x="-1" y="4145107"/>
            <a:ext cx="4486275" cy="1681017"/>
          </a:xfrm>
        </p:spPr>
        <p:txBody>
          <a:bodyPr anchor="ctr"/>
          <a:lstStyle>
            <a:lvl1pPr marL="0" indent="0" algn="ctr">
              <a:buNone/>
              <a:defRPr sz="2000" b="0">
                <a:solidFill>
                  <a:schemeClr val="bg1"/>
                </a:solidFill>
                <a:latin typeface="+mn-lt"/>
              </a:defRPr>
            </a:lvl1pPr>
          </a:lstStyle>
          <a:p>
            <a:pPr lvl="0"/>
            <a:r>
              <a:rPr lang="en-US" b="1" dirty="0"/>
              <a:t>NAME, DESIGNATION</a:t>
            </a:r>
          </a:p>
          <a:p>
            <a:pPr lvl="0"/>
            <a:r>
              <a:rPr lang="en-US" b="0" dirty="0"/>
              <a:t>TITLE</a:t>
            </a:r>
          </a:p>
          <a:p>
            <a:pPr lvl="0"/>
            <a:r>
              <a:rPr lang="en-US" b="0" dirty="0"/>
              <a:t>ORGANIZATION</a:t>
            </a:r>
          </a:p>
          <a:p>
            <a:pPr lvl="0"/>
            <a:r>
              <a:rPr lang="en-US" b="0" dirty="0"/>
              <a:t>EMAIL</a:t>
            </a:r>
            <a:endParaRPr lang="en-US" dirty="0"/>
          </a:p>
        </p:txBody>
      </p:sp>
    </p:spTree>
    <p:extLst>
      <p:ext uri="{BB962C8B-B14F-4D97-AF65-F5344CB8AC3E}">
        <p14:creationId xmlns:p14="http://schemas.microsoft.com/office/powerpoint/2010/main" val="4276497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plit-gray">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80EA829-54FC-4E77-9AE3-76036D80F0F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1"/>
            <a:ext cx="12191998" cy="6857999"/>
          </a:xfrm>
          <a:prstGeom prst="rect">
            <a:avLst/>
          </a:prstGeom>
        </p:spPr>
      </p:pic>
      <p:sp>
        <p:nvSpPr>
          <p:cNvPr id="3" name="Rectangle 2">
            <a:extLst>
              <a:ext uri="{FF2B5EF4-FFF2-40B4-BE49-F238E27FC236}">
                <a16:creationId xmlns:a16="http://schemas.microsoft.com/office/drawing/2014/main" id="{ABFAA63F-8A51-4F55-87D5-902EAD1D3E08}"/>
              </a:ext>
            </a:extLst>
          </p:cNvPr>
          <p:cNvSpPr/>
          <p:nvPr userDrawn="1"/>
        </p:nvSpPr>
        <p:spPr>
          <a:xfrm>
            <a:off x="4486275" y="0"/>
            <a:ext cx="7705723" cy="68579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Slide Number Placeholder 5">
            <a:extLst>
              <a:ext uri="{FF2B5EF4-FFF2-40B4-BE49-F238E27FC236}">
                <a16:creationId xmlns:a16="http://schemas.microsoft.com/office/drawing/2014/main" id="{ADAB43F4-FEB7-4C82-82A6-14C5DC1E8D7A}"/>
              </a:ext>
            </a:extLst>
          </p:cNvPr>
          <p:cNvSpPr>
            <a:spLocks noGrp="1"/>
          </p:cNvSpPr>
          <p:nvPr>
            <p:ph type="sldNum" sz="quarter" idx="4"/>
          </p:nvPr>
        </p:nvSpPr>
        <p:spPr>
          <a:xfrm>
            <a:off x="11144250" y="6556495"/>
            <a:ext cx="819150" cy="238125"/>
          </a:xfrm>
          <a:prstGeom prst="rect">
            <a:avLst/>
          </a:prstGeom>
        </p:spPr>
        <p:txBody>
          <a:bodyPr anchor="ctr"/>
          <a:lstStyle>
            <a:lvl1pPr algn="r">
              <a:defRPr sz="1600">
                <a:solidFill>
                  <a:schemeClr val="tx2"/>
                </a:solidFill>
              </a:defRPr>
            </a:lvl1pPr>
          </a:lstStyle>
          <a:p>
            <a:fld id="{74B64D20-DEA6-4AB1-B45C-2339FA12CFFF}" type="slidenum">
              <a:rPr lang="en-US" smtClean="0"/>
              <a:pPr/>
              <a:t>‹#›</a:t>
            </a:fld>
            <a:endParaRPr lang="en-US"/>
          </a:p>
        </p:txBody>
      </p:sp>
      <p:sp>
        <p:nvSpPr>
          <p:cNvPr id="12" name="Rectangle 11">
            <a:extLst>
              <a:ext uri="{FF2B5EF4-FFF2-40B4-BE49-F238E27FC236}">
                <a16:creationId xmlns:a16="http://schemas.microsoft.com/office/drawing/2014/main" id="{228687AE-C2EB-437A-B8FD-7FFE2FDD223D}"/>
              </a:ext>
            </a:extLst>
          </p:cNvPr>
          <p:cNvSpPr/>
          <p:nvPr userDrawn="1"/>
        </p:nvSpPr>
        <p:spPr>
          <a:xfrm>
            <a:off x="4486276" y="-1"/>
            <a:ext cx="7705723" cy="68579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itle 1">
            <a:extLst>
              <a:ext uri="{FF2B5EF4-FFF2-40B4-BE49-F238E27FC236}">
                <a16:creationId xmlns:a16="http://schemas.microsoft.com/office/drawing/2014/main" id="{93CF60FA-FC39-4E23-97F2-83579B683806}"/>
              </a:ext>
            </a:extLst>
          </p:cNvPr>
          <p:cNvSpPr>
            <a:spLocks noGrp="1"/>
          </p:cNvSpPr>
          <p:nvPr>
            <p:ph type="title" hasCustomPrompt="1"/>
          </p:nvPr>
        </p:nvSpPr>
        <p:spPr>
          <a:xfrm>
            <a:off x="4714875" y="457200"/>
            <a:ext cx="7248525" cy="828675"/>
          </a:xfrm>
        </p:spPr>
        <p:txBody>
          <a:bodyPr/>
          <a:lstStyle>
            <a:lvl1pPr>
              <a:defRPr>
                <a:solidFill>
                  <a:schemeClr val="tx1"/>
                </a:solidFill>
              </a:defRPr>
            </a:lvl1pPr>
          </a:lstStyle>
          <a:p>
            <a:r>
              <a:rPr lang="en-US" dirty="0"/>
              <a:t>CLICK TO EDIT MASTER TITLE STYLE</a:t>
            </a:r>
          </a:p>
        </p:txBody>
      </p:sp>
      <p:sp>
        <p:nvSpPr>
          <p:cNvPr id="17" name="Text Placeholder 7">
            <a:extLst>
              <a:ext uri="{FF2B5EF4-FFF2-40B4-BE49-F238E27FC236}">
                <a16:creationId xmlns:a16="http://schemas.microsoft.com/office/drawing/2014/main" id="{FCAF4432-F5F8-49AF-AFEC-6AD0E8AC58F8}"/>
              </a:ext>
            </a:extLst>
          </p:cNvPr>
          <p:cNvSpPr>
            <a:spLocks noGrp="1"/>
          </p:cNvSpPr>
          <p:nvPr>
            <p:ph type="body" sz="quarter" idx="13"/>
          </p:nvPr>
        </p:nvSpPr>
        <p:spPr>
          <a:xfrm>
            <a:off x="4714875" y="1523465"/>
            <a:ext cx="7248526" cy="3905249"/>
          </a:xfrm>
        </p:spPr>
        <p:txBody>
          <a:bodyPr/>
          <a:lstStyle>
            <a:lvl1pPr>
              <a:defRPr>
                <a:solidFill>
                  <a:schemeClr val="accent6">
                    <a:lumMod val="50000"/>
                  </a:schemeClr>
                </a:solidFill>
              </a:defRPr>
            </a:lvl1pPr>
            <a:lvl2pPr>
              <a:defRPr>
                <a:solidFill>
                  <a:schemeClr val="accent6">
                    <a:lumMod val="50000"/>
                  </a:schemeClr>
                </a:solidFill>
              </a:defRPr>
            </a:lvl2pPr>
            <a:lvl3pPr>
              <a:defRPr>
                <a:solidFill>
                  <a:schemeClr val="accent6">
                    <a:lumMod val="50000"/>
                  </a:schemeClr>
                </a:solidFill>
              </a:defRPr>
            </a:lvl3pPr>
            <a:lvl4pPr>
              <a:defRPr>
                <a:solidFill>
                  <a:schemeClr val="accent6">
                    <a:lumMod val="50000"/>
                  </a:schemeClr>
                </a:solidFill>
              </a:defRPr>
            </a:lvl4pPr>
            <a:lvl5pPr>
              <a:defRPr>
                <a:solidFill>
                  <a:schemeClr val="accent6">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9" name="Picture 18" descr="A black and white logo&#10;&#10;Description automatically generated with medium confidence">
            <a:extLst>
              <a:ext uri="{FF2B5EF4-FFF2-40B4-BE49-F238E27FC236}">
                <a16:creationId xmlns:a16="http://schemas.microsoft.com/office/drawing/2014/main" id="{F8254A74-FD80-4B8C-B998-941108398D6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27001" y="6325559"/>
            <a:ext cx="944418" cy="469061"/>
          </a:xfrm>
          <a:prstGeom prst="rect">
            <a:avLst/>
          </a:prstGeom>
        </p:spPr>
      </p:pic>
      <p:cxnSp>
        <p:nvCxnSpPr>
          <p:cNvPr id="20" name="Straight Connector 19">
            <a:extLst>
              <a:ext uri="{FF2B5EF4-FFF2-40B4-BE49-F238E27FC236}">
                <a16:creationId xmlns:a16="http://schemas.microsoft.com/office/drawing/2014/main" id="{5AB2B11F-0324-4218-935D-94E53F1740C8}"/>
              </a:ext>
            </a:extLst>
          </p:cNvPr>
          <p:cNvCxnSpPr>
            <a:cxnSpLocks/>
          </p:cNvCxnSpPr>
          <p:nvPr userDrawn="1"/>
        </p:nvCxnSpPr>
        <p:spPr>
          <a:xfrm>
            <a:off x="634935" y="3429000"/>
            <a:ext cx="3305176" cy="0"/>
          </a:xfrm>
          <a:prstGeom prst="line">
            <a:avLst/>
          </a:prstGeom>
          <a:ln>
            <a:gradFill>
              <a:gsLst>
                <a:gs pos="54000">
                  <a:schemeClr val="bg1"/>
                </a:gs>
                <a:gs pos="0">
                  <a:schemeClr val="bg1">
                    <a:alpha val="0"/>
                  </a:schemeClr>
                </a:gs>
                <a:gs pos="100000">
                  <a:schemeClr val="bg1">
                    <a:alpha val="0"/>
                  </a:schemeClr>
                </a:gs>
              </a:gsLst>
              <a:lin ang="0" scaled="0"/>
            </a:gradFill>
          </a:ln>
        </p:spPr>
        <p:style>
          <a:lnRef idx="1">
            <a:schemeClr val="accent1"/>
          </a:lnRef>
          <a:fillRef idx="0">
            <a:schemeClr val="accent1"/>
          </a:fillRef>
          <a:effectRef idx="0">
            <a:schemeClr val="accent1"/>
          </a:effectRef>
          <a:fontRef idx="minor">
            <a:schemeClr val="tx1"/>
          </a:fontRef>
        </p:style>
      </p:cxnSp>
      <p:sp>
        <p:nvSpPr>
          <p:cNvPr id="22" name="Text Placeholder 6">
            <a:extLst>
              <a:ext uri="{FF2B5EF4-FFF2-40B4-BE49-F238E27FC236}">
                <a16:creationId xmlns:a16="http://schemas.microsoft.com/office/drawing/2014/main" id="{7569184D-D685-47B6-AFB5-DD66B6DE83AB}"/>
              </a:ext>
            </a:extLst>
          </p:cNvPr>
          <p:cNvSpPr>
            <a:spLocks noGrp="1"/>
          </p:cNvSpPr>
          <p:nvPr>
            <p:ph type="body" sz="quarter" idx="14" hasCustomPrompt="1"/>
          </p:nvPr>
        </p:nvSpPr>
        <p:spPr>
          <a:xfrm>
            <a:off x="0" y="1394691"/>
            <a:ext cx="4486275" cy="1681017"/>
          </a:xfrm>
        </p:spPr>
        <p:txBody>
          <a:bodyPr anchor="ctr"/>
          <a:lstStyle>
            <a:lvl1pPr marL="0" indent="0" algn="ctr">
              <a:buNone/>
              <a:defRPr sz="5400" b="1">
                <a:solidFill>
                  <a:schemeClr val="bg1"/>
                </a:solidFill>
                <a:latin typeface="Tw Cen MT" panose="020B0602020104020603" pitchFamily="34" charset="0"/>
              </a:defRPr>
            </a:lvl1pPr>
          </a:lstStyle>
          <a:p>
            <a:pPr lvl="0"/>
            <a:r>
              <a:rPr lang="en-US" dirty="0">
                <a:latin typeface="Tw Cen MT" panose="020B0602020104020603" pitchFamily="34" charset="0"/>
              </a:rPr>
              <a:t>TOPIC</a:t>
            </a:r>
            <a:endParaRPr lang="en-US" dirty="0"/>
          </a:p>
        </p:txBody>
      </p:sp>
      <p:sp>
        <p:nvSpPr>
          <p:cNvPr id="23" name="Text Placeholder 15">
            <a:extLst>
              <a:ext uri="{FF2B5EF4-FFF2-40B4-BE49-F238E27FC236}">
                <a16:creationId xmlns:a16="http://schemas.microsoft.com/office/drawing/2014/main" id="{78868604-FC84-41F0-8378-A1B719E22F1B}"/>
              </a:ext>
            </a:extLst>
          </p:cNvPr>
          <p:cNvSpPr>
            <a:spLocks noGrp="1"/>
          </p:cNvSpPr>
          <p:nvPr>
            <p:ph type="body" sz="quarter" idx="15" hasCustomPrompt="1"/>
          </p:nvPr>
        </p:nvSpPr>
        <p:spPr>
          <a:xfrm>
            <a:off x="-1" y="4145107"/>
            <a:ext cx="4486275" cy="1681017"/>
          </a:xfrm>
        </p:spPr>
        <p:txBody>
          <a:bodyPr anchor="ctr"/>
          <a:lstStyle>
            <a:lvl1pPr marL="0" indent="0" algn="ctr">
              <a:buNone/>
              <a:defRPr sz="2000" b="0">
                <a:solidFill>
                  <a:schemeClr val="bg1"/>
                </a:solidFill>
                <a:latin typeface="+mn-lt"/>
              </a:defRPr>
            </a:lvl1pPr>
          </a:lstStyle>
          <a:p>
            <a:pPr lvl="0"/>
            <a:r>
              <a:rPr lang="en-US" b="1" dirty="0"/>
              <a:t>NAME, DESIGNATION</a:t>
            </a:r>
          </a:p>
          <a:p>
            <a:pPr lvl="0"/>
            <a:r>
              <a:rPr lang="en-US" b="0" dirty="0"/>
              <a:t>TITLE</a:t>
            </a:r>
          </a:p>
          <a:p>
            <a:pPr lvl="0"/>
            <a:r>
              <a:rPr lang="en-US" b="0" dirty="0"/>
              <a:t>ORGANIZATION</a:t>
            </a:r>
          </a:p>
          <a:p>
            <a:pPr lvl="0"/>
            <a:r>
              <a:rPr lang="en-US" b="0" dirty="0"/>
              <a:t>EMAIL</a:t>
            </a:r>
            <a:endParaRPr lang="en-US" dirty="0"/>
          </a:p>
        </p:txBody>
      </p:sp>
      <p:sp>
        <p:nvSpPr>
          <p:cNvPr id="24" name="Slide Number Placeholder 5">
            <a:extLst>
              <a:ext uri="{FF2B5EF4-FFF2-40B4-BE49-F238E27FC236}">
                <a16:creationId xmlns:a16="http://schemas.microsoft.com/office/drawing/2014/main" id="{8C01337F-BEBD-4C4F-AFF9-C19041FE64B2}"/>
              </a:ext>
            </a:extLst>
          </p:cNvPr>
          <p:cNvSpPr txBox="1">
            <a:spLocks/>
          </p:cNvSpPr>
          <p:nvPr userDrawn="1"/>
        </p:nvSpPr>
        <p:spPr>
          <a:xfrm>
            <a:off x="11144248" y="6519862"/>
            <a:ext cx="819150" cy="238125"/>
          </a:xfrm>
          <a:prstGeom prst="rect">
            <a:avLst/>
          </a:prstGeom>
        </p:spPr>
        <p:txBody>
          <a:bodyPr anchor="ctr"/>
          <a:lstStyle>
            <a:defPPr>
              <a:defRPr lang="en-US"/>
            </a:defPPr>
            <a:lvl1pPr marL="0" algn="r" defTabSz="914400" rtl="0" eaLnBrk="1" latinLnBrk="0" hangingPunct="1">
              <a:defRPr sz="16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4B64D20-DEA6-4AB1-B45C-2339FA12CFFF}" type="slidenum">
              <a:rPr lang="en-US" smtClean="0"/>
              <a:pPr/>
              <a:t>‹#›</a:t>
            </a:fld>
            <a:endParaRPr lang="en-US"/>
          </a:p>
        </p:txBody>
      </p:sp>
    </p:spTree>
    <p:extLst>
      <p:ext uri="{BB962C8B-B14F-4D97-AF65-F5344CB8AC3E}">
        <p14:creationId xmlns:p14="http://schemas.microsoft.com/office/powerpoint/2010/main" val="363019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blue">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9BAD803E-6DB5-4D23-885E-6B2210712B7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1999" cy="6857999"/>
          </a:xfrm>
          <a:prstGeom prst="rect">
            <a:avLst/>
          </a:prstGeom>
        </p:spPr>
      </p:pic>
      <p:sp>
        <p:nvSpPr>
          <p:cNvPr id="6" name="Rectangle 5">
            <a:extLst>
              <a:ext uri="{FF2B5EF4-FFF2-40B4-BE49-F238E27FC236}">
                <a16:creationId xmlns:a16="http://schemas.microsoft.com/office/drawing/2014/main" id="{F300AB26-9ADF-4219-A6AB-C14E0864FBCC}"/>
              </a:ext>
            </a:extLst>
          </p:cNvPr>
          <p:cNvSpPr/>
          <p:nvPr userDrawn="1"/>
        </p:nvSpPr>
        <p:spPr>
          <a:xfrm>
            <a:off x="-1" y="1095376"/>
            <a:ext cx="12191999" cy="5204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4E0486-E53C-4DFD-B51B-F696F559E4E3}"/>
              </a:ext>
            </a:extLst>
          </p:cNvPr>
          <p:cNvSpPr>
            <a:spLocks noGrp="1"/>
          </p:cNvSpPr>
          <p:nvPr>
            <p:ph type="title" hasCustomPrompt="1"/>
          </p:nvPr>
        </p:nvSpPr>
        <p:spPr>
          <a:xfrm>
            <a:off x="228601" y="266715"/>
            <a:ext cx="9390528" cy="828675"/>
          </a:xfrm>
        </p:spPr>
        <p:txBody>
          <a:bodyPr/>
          <a:lstStyle>
            <a:lvl1pPr>
              <a:defRPr>
                <a:solidFill>
                  <a:schemeClr val="bg1"/>
                </a:solidFill>
              </a:defRPr>
            </a:lvl1pPr>
          </a:lstStyle>
          <a:p>
            <a:r>
              <a:rPr lang="en-US"/>
              <a:t>CLICK TO EDIT MASTER TITLE STYLE</a:t>
            </a:r>
          </a:p>
        </p:txBody>
      </p:sp>
      <p:sp>
        <p:nvSpPr>
          <p:cNvPr id="8" name="Text Placeholder 7">
            <a:extLst>
              <a:ext uri="{FF2B5EF4-FFF2-40B4-BE49-F238E27FC236}">
                <a16:creationId xmlns:a16="http://schemas.microsoft.com/office/drawing/2014/main" id="{D7E644EF-223B-41EA-8629-CB901DC3DB8F}"/>
              </a:ext>
            </a:extLst>
          </p:cNvPr>
          <p:cNvSpPr>
            <a:spLocks noGrp="1"/>
          </p:cNvSpPr>
          <p:nvPr>
            <p:ph type="body" sz="quarter" idx="13"/>
          </p:nvPr>
        </p:nvSpPr>
        <p:spPr>
          <a:xfrm>
            <a:off x="678180" y="1470025"/>
            <a:ext cx="10835640" cy="3905249"/>
          </a:xfrm>
        </p:spPr>
        <p:txBody>
          <a:bodyPr/>
          <a:lstStyle>
            <a:lvl1pPr>
              <a:defRPr>
                <a:solidFill>
                  <a:schemeClr val="accent6">
                    <a:lumMod val="50000"/>
                  </a:schemeClr>
                </a:solidFill>
              </a:defRPr>
            </a:lvl1pPr>
            <a:lvl2pPr>
              <a:defRPr>
                <a:solidFill>
                  <a:schemeClr val="accent6">
                    <a:lumMod val="50000"/>
                  </a:schemeClr>
                </a:solidFill>
              </a:defRPr>
            </a:lvl2pPr>
            <a:lvl3pPr>
              <a:defRPr>
                <a:solidFill>
                  <a:schemeClr val="accent6">
                    <a:lumMod val="50000"/>
                  </a:schemeClr>
                </a:solidFill>
              </a:defRPr>
            </a:lvl3pPr>
            <a:lvl4pPr>
              <a:defRPr>
                <a:solidFill>
                  <a:schemeClr val="accent6">
                    <a:lumMod val="50000"/>
                  </a:schemeClr>
                </a:solidFill>
              </a:defRPr>
            </a:lvl4pPr>
            <a:lvl5pPr>
              <a:defRPr>
                <a:solidFill>
                  <a:schemeClr val="accent6">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Slide Number Placeholder 5">
            <a:extLst>
              <a:ext uri="{FF2B5EF4-FFF2-40B4-BE49-F238E27FC236}">
                <a16:creationId xmlns:a16="http://schemas.microsoft.com/office/drawing/2014/main" id="{07C1E77F-A19A-42E3-A7BE-9DF51B31AEE2}"/>
              </a:ext>
            </a:extLst>
          </p:cNvPr>
          <p:cNvSpPr>
            <a:spLocks noGrp="1"/>
          </p:cNvSpPr>
          <p:nvPr>
            <p:ph type="sldNum" sz="quarter" idx="4"/>
          </p:nvPr>
        </p:nvSpPr>
        <p:spPr>
          <a:xfrm>
            <a:off x="11104245" y="6459717"/>
            <a:ext cx="819150" cy="238125"/>
          </a:xfrm>
          <a:prstGeom prst="rect">
            <a:avLst/>
          </a:prstGeom>
        </p:spPr>
        <p:txBody>
          <a:bodyPr anchor="ctr"/>
          <a:lstStyle>
            <a:lvl1pPr algn="r">
              <a:defRPr sz="1600">
                <a:solidFill>
                  <a:schemeClr val="bg1"/>
                </a:solidFill>
              </a:defRPr>
            </a:lvl1pPr>
          </a:lstStyle>
          <a:p>
            <a:fld id="{74B64D20-DEA6-4AB1-B45C-2339FA12CFFF}" type="slidenum">
              <a:rPr lang="en-US" smtClean="0"/>
              <a:pPr/>
              <a:t>‹#›</a:t>
            </a:fld>
            <a:endParaRPr lang="en-US" dirty="0"/>
          </a:p>
        </p:txBody>
      </p:sp>
      <p:pic>
        <p:nvPicPr>
          <p:cNvPr id="9" name="Picture 8" descr="A black and white logo&#10;&#10;Description automatically generated with medium confidence">
            <a:extLst>
              <a:ext uri="{FF2B5EF4-FFF2-40B4-BE49-F238E27FC236}">
                <a16:creationId xmlns:a16="http://schemas.microsoft.com/office/drawing/2014/main" id="{B44231F4-2DD8-4B42-8DF6-87F2A899A47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27001" y="6325559"/>
            <a:ext cx="944418" cy="469061"/>
          </a:xfrm>
          <a:prstGeom prst="rect">
            <a:avLst/>
          </a:prstGeom>
        </p:spPr>
      </p:pic>
    </p:spTree>
    <p:extLst>
      <p:ext uri="{BB962C8B-B14F-4D97-AF65-F5344CB8AC3E}">
        <p14:creationId xmlns:p14="http://schemas.microsoft.com/office/powerpoint/2010/main" val="2682537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gray">
    <p:spTree>
      <p:nvGrpSpPr>
        <p:cNvPr id="1" name=""/>
        <p:cNvGrpSpPr/>
        <p:nvPr/>
      </p:nvGrpSpPr>
      <p:grpSpPr>
        <a:xfrm>
          <a:off x="0" y="0"/>
          <a:ext cx="0" cy="0"/>
          <a:chOff x="0" y="0"/>
          <a:chExt cx="0" cy="0"/>
        </a:xfrm>
      </p:grpSpPr>
      <p:pic>
        <p:nvPicPr>
          <p:cNvPr id="4" name="Picture 3" descr="A picture containing text, electronics&#10;&#10;Description automatically generated">
            <a:extLst>
              <a:ext uri="{FF2B5EF4-FFF2-40B4-BE49-F238E27FC236}">
                <a16:creationId xmlns:a16="http://schemas.microsoft.com/office/drawing/2014/main" id="{D063B25C-AEFF-4C09-8833-5E235E68C11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ctangle 5">
            <a:extLst>
              <a:ext uri="{FF2B5EF4-FFF2-40B4-BE49-F238E27FC236}">
                <a16:creationId xmlns:a16="http://schemas.microsoft.com/office/drawing/2014/main" id="{F300AB26-9ADF-4219-A6AB-C14E0864FBCC}"/>
              </a:ext>
            </a:extLst>
          </p:cNvPr>
          <p:cNvSpPr/>
          <p:nvPr userDrawn="1"/>
        </p:nvSpPr>
        <p:spPr>
          <a:xfrm>
            <a:off x="-1" y="1095376"/>
            <a:ext cx="12191999" cy="5204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4E0486-E53C-4DFD-B51B-F696F559E4E3}"/>
              </a:ext>
            </a:extLst>
          </p:cNvPr>
          <p:cNvSpPr>
            <a:spLocks noGrp="1"/>
          </p:cNvSpPr>
          <p:nvPr>
            <p:ph type="title" hasCustomPrompt="1"/>
          </p:nvPr>
        </p:nvSpPr>
        <p:spPr>
          <a:xfrm>
            <a:off x="228601" y="258739"/>
            <a:ext cx="9390528" cy="828675"/>
          </a:xfrm>
        </p:spPr>
        <p:txBody>
          <a:bodyPr/>
          <a:lstStyle>
            <a:lvl1pPr>
              <a:defRPr>
                <a:solidFill>
                  <a:schemeClr val="bg1"/>
                </a:solidFill>
              </a:defRPr>
            </a:lvl1pPr>
          </a:lstStyle>
          <a:p>
            <a:r>
              <a:rPr lang="en-US"/>
              <a:t>CLICK TO EDIT MASTER TITLE STYLE</a:t>
            </a:r>
          </a:p>
        </p:txBody>
      </p:sp>
      <p:sp>
        <p:nvSpPr>
          <p:cNvPr id="8" name="Text Placeholder 7">
            <a:extLst>
              <a:ext uri="{FF2B5EF4-FFF2-40B4-BE49-F238E27FC236}">
                <a16:creationId xmlns:a16="http://schemas.microsoft.com/office/drawing/2014/main" id="{D7E644EF-223B-41EA-8629-CB901DC3DB8F}"/>
              </a:ext>
            </a:extLst>
          </p:cNvPr>
          <p:cNvSpPr>
            <a:spLocks noGrp="1"/>
          </p:cNvSpPr>
          <p:nvPr>
            <p:ph type="body" sz="quarter" idx="13"/>
          </p:nvPr>
        </p:nvSpPr>
        <p:spPr>
          <a:xfrm>
            <a:off x="678180" y="1470025"/>
            <a:ext cx="10835640" cy="3905249"/>
          </a:xfrm>
        </p:spPr>
        <p:txBody>
          <a:bodyPr/>
          <a:lstStyle>
            <a:lvl1pPr>
              <a:defRPr>
                <a:solidFill>
                  <a:schemeClr val="accent6">
                    <a:lumMod val="50000"/>
                  </a:schemeClr>
                </a:solidFill>
              </a:defRPr>
            </a:lvl1pPr>
            <a:lvl2pPr>
              <a:defRPr>
                <a:solidFill>
                  <a:schemeClr val="accent6">
                    <a:lumMod val="50000"/>
                  </a:schemeClr>
                </a:solidFill>
              </a:defRPr>
            </a:lvl2pPr>
            <a:lvl3pPr>
              <a:defRPr>
                <a:solidFill>
                  <a:schemeClr val="accent6">
                    <a:lumMod val="50000"/>
                  </a:schemeClr>
                </a:solidFill>
              </a:defRPr>
            </a:lvl3pPr>
            <a:lvl4pPr>
              <a:defRPr>
                <a:solidFill>
                  <a:schemeClr val="accent6">
                    <a:lumMod val="50000"/>
                  </a:schemeClr>
                </a:solidFill>
              </a:defRPr>
            </a:lvl4pPr>
            <a:lvl5pPr>
              <a:defRPr>
                <a:solidFill>
                  <a:schemeClr val="accent6">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Slide Number Placeholder 5">
            <a:extLst>
              <a:ext uri="{FF2B5EF4-FFF2-40B4-BE49-F238E27FC236}">
                <a16:creationId xmlns:a16="http://schemas.microsoft.com/office/drawing/2014/main" id="{07C1E77F-A19A-42E3-A7BE-9DF51B31AEE2}"/>
              </a:ext>
            </a:extLst>
          </p:cNvPr>
          <p:cNvSpPr>
            <a:spLocks noGrp="1"/>
          </p:cNvSpPr>
          <p:nvPr>
            <p:ph type="sldNum" sz="quarter" idx="4"/>
          </p:nvPr>
        </p:nvSpPr>
        <p:spPr>
          <a:xfrm>
            <a:off x="11104245" y="6459717"/>
            <a:ext cx="819150" cy="238125"/>
          </a:xfrm>
          <a:prstGeom prst="rect">
            <a:avLst/>
          </a:prstGeom>
        </p:spPr>
        <p:txBody>
          <a:bodyPr anchor="ctr"/>
          <a:lstStyle>
            <a:lvl1pPr algn="r">
              <a:defRPr sz="1600">
                <a:solidFill>
                  <a:schemeClr val="bg1"/>
                </a:solidFill>
              </a:defRPr>
            </a:lvl1pPr>
          </a:lstStyle>
          <a:p>
            <a:fld id="{74B64D20-DEA6-4AB1-B45C-2339FA12CFFF}" type="slidenum">
              <a:rPr lang="en-US" smtClean="0"/>
              <a:pPr/>
              <a:t>‹#›</a:t>
            </a:fld>
            <a:endParaRPr lang="en-US" dirty="0"/>
          </a:p>
        </p:txBody>
      </p:sp>
      <p:pic>
        <p:nvPicPr>
          <p:cNvPr id="9" name="Picture 8" descr="A black and white logo&#10;&#10;Description automatically generated with medium confidence">
            <a:extLst>
              <a:ext uri="{FF2B5EF4-FFF2-40B4-BE49-F238E27FC236}">
                <a16:creationId xmlns:a16="http://schemas.microsoft.com/office/drawing/2014/main" id="{576767AB-8E4B-4CBD-B050-38BDCE71ABC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27001" y="6325559"/>
            <a:ext cx="944418" cy="469061"/>
          </a:xfrm>
          <a:prstGeom prst="rect">
            <a:avLst/>
          </a:prstGeom>
        </p:spPr>
      </p:pic>
    </p:spTree>
    <p:extLst>
      <p:ext uri="{BB962C8B-B14F-4D97-AF65-F5344CB8AC3E}">
        <p14:creationId xmlns:p14="http://schemas.microsoft.com/office/powerpoint/2010/main" val="1441886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D6D20F94-478D-4BC8-9101-D912BD334D56}"/>
              </a:ext>
            </a:extLst>
          </p:cNvPr>
          <p:cNvSpPr>
            <a:spLocks noGrp="1"/>
          </p:cNvSpPr>
          <p:nvPr>
            <p:ph type="sldNum" sz="quarter" idx="4"/>
          </p:nvPr>
        </p:nvSpPr>
        <p:spPr>
          <a:xfrm>
            <a:off x="11144250" y="6393944"/>
            <a:ext cx="819150" cy="238125"/>
          </a:xfrm>
          <a:prstGeom prst="rect">
            <a:avLst/>
          </a:prstGeom>
        </p:spPr>
        <p:txBody>
          <a:bodyPr anchor="ctr"/>
          <a:lstStyle>
            <a:lvl1pPr algn="r">
              <a:defRPr sz="1600">
                <a:solidFill>
                  <a:schemeClr val="tx2"/>
                </a:solidFill>
              </a:defRPr>
            </a:lvl1pPr>
          </a:lstStyle>
          <a:p>
            <a:fld id="{74B64D20-DEA6-4AB1-B45C-2339FA12CFFF}" type="slidenum">
              <a:rPr lang="en-US" smtClean="0"/>
              <a:pPr/>
              <a:t>‹#›</a:t>
            </a:fld>
            <a:endParaRPr lang="en-US"/>
          </a:p>
        </p:txBody>
      </p:sp>
    </p:spTree>
    <p:extLst>
      <p:ext uri="{BB962C8B-B14F-4D97-AF65-F5344CB8AC3E}">
        <p14:creationId xmlns:p14="http://schemas.microsoft.com/office/powerpoint/2010/main" val="2923372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761821-BD4C-4106-9CF7-D7A92A684A6F}"/>
              </a:ext>
            </a:extLst>
          </p:cNvPr>
          <p:cNvSpPr>
            <a:spLocks noGrp="1"/>
          </p:cNvSpPr>
          <p:nvPr>
            <p:ph type="title"/>
          </p:nvPr>
        </p:nvSpPr>
        <p:spPr>
          <a:xfrm>
            <a:off x="228600" y="457200"/>
            <a:ext cx="11734800" cy="82867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651BC8-0292-456C-B01A-21FDCCF3D71A}"/>
              </a:ext>
            </a:extLst>
          </p:cNvPr>
          <p:cNvSpPr>
            <a:spLocks noGrp="1"/>
          </p:cNvSpPr>
          <p:nvPr>
            <p:ph type="body" idx="1"/>
          </p:nvPr>
        </p:nvSpPr>
        <p:spPr>
          <a:xfrm>
            <a:off x="228600" y="1460500"/>
            <a:ext cx="1173480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30E27D40-32AC-4CC0-8FD7-EC23476585FE}"/>
              </a:ext>
            </a:extLst>
          </p:cNvPr>
          <p:cNvSpPr>
            <a:spLocks noGrp="1"/>
          </p:cNvSpPr>
          <p:nvPr>
            <p:ph type="sldNum" sz="quarter" idx="4"/>
          </p:nvPr>
        </p:nvSpPr>
        <p:spPr>
          <a:xfrm>
            <a:off x="11144250" y="6061435"/>
            <a:ext cx="819150" cy="238125"/>
          </a:xfrm>
          <a:prstGeom prst="rect">
            <a:avLst/>
          </a:prstGeom>
        </p:spPr>
        <p:txBody>
          <a:bodyPr anchor="ctr"/>
          <a:lstStyle>
            <a:lvl1pPr algn="r">
              <a:defRPr sz="1600">
                <a:solidFill>
                  <a:schemeClr val="tx2"/>
                </a:solidFill>
              </a:defRPr>
            </a:lvl1pPr>
          </a:lstStyle>
          <a:p>
            <a:fld id="{74B64D20-DEA6-4AB1-B45C-2339FA12CFFF}" type="slidenum">
              <a:rPr lang="en-US" smtClean="0"/>
              <a:pPr/>
              <a:t>‹#›</a:t>
            </a:fld>
            <a:endParaRPr lang="en-US"/>
          </a:p>
        </p:txBody>
      </p:sp>
    </p:spTree>
    <p:extLst>
      <p:ext uri="{BB962C8B-B14F-4D97-AF65-F5344CB8AC3E}">
        <p14:creationId xmlns:p14="http://schemas.microsoft.com/office/powerpoint/2010/main" val="2875704750"/>
      </p:ext>
    </p:extLst>
  </p:cSld>
  <p:clrMap bg1="lt1" tx1="dk1" bg2="lt2" tx2="dk2" accent1="accent1" accent2="accent2" accent3="accent3" accent4="accent4" accent5="accent5" accent6="accent6" hlink="hlink" folHlink="folHlink"/>
  <p:sldLayoutIdLst>
    <p:sldLayoutId id="2147483674" r:id="rId1"/>
    <p:sldLayoutId id="2147483677" r:id="rId2"/>
    <p:sldLayoutId id="2147483673" r:id="rId3"/>
    <p:sldLayoutId id="2147483650" r:id="rId4"/>
    <p:sldLayoutId id="2147483675" r:id="rId5"/>
    <p:sldLayoutId id="2147483671" r:id="rId6"/>
    <p:sldLayoutId id="2147483678" r:id="rId7"/>
    <p:sldLayoutId id="2147483655" r:id="rId8"/>
  </p:sldLayoutIdLst>
  <p:hf hdr="0" ftr="0" dt="0"/>
  <p:txStyles>
    <p:titleStyle>
      <a:lvl1pPr algn="l" defTabSz="914400" rtl="0" eaLnBrk="1" latinLnBrk="0" hangingPunct="1">
        <a:lnSpc>
          <a:spcPct val="90000"/>
        </a:lnSpc>
        <a:spcBef>
          <a:spcPct val="0"/>
        </a:spcBef>
        <a:buNone/>
        <a:defRPr sz="3600" b="1" kern="1200">
          <a:solidFill>
            <a:schemeClr val="tx1"/>
          </a:solidFill>
          <a:latin typeface="Tw Cen MT" panose="020B0602020104020603" pitchFamily="34" charset="0"/>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Calibri" panose="020F050202020403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Calibri" panose="020F050202020403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144" userDrawn="1">
          <p15:clr>
            <a:srgbClr val="F26B43"/>
          </p15:clr>
        </p15:guide>
        <p15:guide id="4" pos="7536" userDrawn="1">
          <p15:clr>
            <a:srgbClr val="F26B43"/>
          </p15:clr>
        </p15:guide>
        <p15:guide id="5" orient="horz" pos="4032" userDrawn="1">
          <p15:clr>
            <a:srgbClr val="F26B43"/>
          </p15:clr>
        </p15:guide>
        <p15:guide id="6" orient="horz" pos="288"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1FC52-9D90-4B29-BC9A-9B0DD57B1F65}"/>
              </a:ext>
            </a:extLst>
          </p:cNvPr>
          <p:cNvSpPr>
            <a:spLocks noGrp="1"/>
          </p:cNvSpPr>
          <p:nvPr>
            <p:ph type="ctrTitle"/>
          </p:nvPr>
        </p:nvSpPr>
        <p:spPr/>
        <p:txBody>
          <a:bodyPr/>
          <a:lstStyle/>
          <a:p>
            <a:r>
              <a:rPr lang="en-US" sz="9600" dirty="0"/>
              <a:t>ARMA International Update  </a:t>
            </a:r>
          </a:p>
        </p:txBody>
      </p:sp>
      <p:sp>
        <p:nvSpPr>
          <p:cNvPr id="3" name="Subtitle 2">
            <a:extLst>
              <a:ext uri="{FF2B5EF4-FFF2-40B4-BE49-F238E27FC236}">
                <a16:creationId xmlns:a16="http://schemas.microsoft.com/office/drawing/2014/main" id="{70DF1510-B8BE-4D38-83C5-9B1230685079}"/>
              </a:ext>
            </a:extLst>
          </p:cNvPr>
          <p:cNvSpPr>
            <a:spLocks noGrp="1"/>
          </p:cNvSpPr>
          <p:nvPr>
            <p:ph type="subTitle" idx="1"/>
          </p:nvPr>
        </p:nvSpPr>
        <p:spPr>
          <a:xfrm>
            <a:off x="228599" y="3186546"/>
            <a:ext cx="11734800" cy="1348509"/>
          </a:xfrm>
        </p:spPr>
        <p:txBody>
          <a:bodyPr/>
          <a:lstStyle/>
          <a:p>
            <a:r>
              <a:rPr lang="en-US" dirty="0"/>
              <a:t>ARMA NOVA</a:t>
            </a:r>
          </a:p>
          <a:p>
            <a:r>
              <a:rPr lang="en-US" sz="3600" dirty="0"/>
              <a:t>May 20, 2025</a:t>
            </a:r>
          </a:p>
        </p:txBody>
      </p:sp>
      <p:sp>
        <p:nvSpPr>
          <p:cNvPr id="4" name="Text Placeholder 3">
            <a:extLst>
              <a:ext uri="{FF2B5EF4-FFF2-40B4-BE49-F238E27FC236}">
                <a16:creationId xmlns:a16="http://schemas.microsoft.com/office/drawing/2014/main" id="{21AF495B-A94D-4D94-8396-F88A90ADA10E}"/>
              </a:ext>
            </a:extLst>
          </p:cNvPr>
          <p:cNvSpPr>
            <a:spLocks noGrp="1"/>
          </p:cNvSpPr>
          <p:nvPr>
            <p:ph type="body" sz="quarter" idx="10"/>
          </p:nvPr>
        </p:nvSpPr>
        <p:spPr>
          <a:xfrm>
            <a:off x="228598" y="4727158"/>
            <a:ext cx="11734800" cy="1348509"/>
          </a:xfrm>
        </p:spPr>
        <p:txBody>
          <a:bodyPr/>
          <a:lstStyle/>
          <a:p>
            <a:r>
              <a:rPr lang="en-US" dirty="0"/>
              <a:t>PRESENTED BY: </a:t>
            </a:r>
          </a:p>
          <a:p>
            <a:r>
              <a:rPr lang="en-US" dirty="0"/>
              <a:t>Nathan Hughes, CEO</a:t>
            </a:r>
          </a:p>
          <a:p>
            <a:r>
              <a:rPr lang="en-US" dirty="0"/>
              <a:t>ARMA International</a:t>
            </a:r>
          </a:p>
          <a:p>
            <a:endParaRPr lang="en-US" dirty="0"/>
          </a:p>
        </p:txBody>
      </p:sp>
    </p:spTree>
    <p:extLst>
      <p:ext uri="{BB962C8B-B14F-4D97-AF65-F5344CB8AC3E}">
        <p14:creationId xmlns:p14="http://schemas.microsoft.com/office/powerpoint/2010/main" val="1848822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22208-B44A-431B-B149-F3596C73D921}"/>
              </a:ext>
            </a:extLst>
          </p:cNvPr>
          <p:cNvSpPr>
            <a:spLocks noGrp="1"/>
          </p:cNvSpPr>
          <p:nvPr>
            <p:ph type="title"/>
          </p:nvPr>
        </p:nvSpPr>
        <p:spPr/>
        <p:txBody>
          <a:bodyPr>
            <a:normAutofit fontScale="90000"/>
          </a:bodyPr>
          <a:lstStyle/>
          <a:p>
            <a:r>
              <a:rPr lang="en-US" dirty="0">
                <a:solidFill>
                  <a:schemeClr val="accent5">
                    <a:lumMod val="25000"/>
                  </a:schemeClr>
                </a:solidFill>
              </a:rPr>
              <a:t>ARMA INTERNATIONAL</a:t>
            </a:r>
            <a:br>
              <a:rPr lang="en-US" dirty="0">
                <a:solidFill>
                  <a:schemeClr val="accent5">
                    <a:lumMod val="25000"/>
                  </a:schemeClr>
                </a:solidFill>
              </a:rPr>
            </a:br>
            <a:r>
              <a:rPr lang="en-US" dirty="0">
                <a:solidFill>
                  <a:schemeClr val="accent5">
                    <a:lumMod val="25000"/>
                  </a:schemeClr>
                </a:solidFill>
              </a:rPr>
              <a:t>MISSION, VISION, VALUES</a:t>
            </a:r>
            <a:br>
              <a:rPr lang="en-US" dirty="0">
                <a:solidFill>
                  <a:schemeClr val="accent5">
                    <a:lumMod val="25000"/>
                  </a:schemeClr>
                </a:solidFill>
              </a:rPr>
            </a:br>
            <a:endParaRPr lang="en-US" dirty="0"/>
          </a:p>
        </p:txBody>
      </p:sp>
      <p:sp>
        <p:nvSpPr>
          <p:cNvPr id="3" name="Text Placeholder 2">
            <a:extLst>
              <a:ext uri="{FF2B5EF4-FFF2-40B4-BE49-F238E27FC236}">
                <a16:creationId xmlns:a16="http://schemas.microsoft.com/office/drawing/2014/main" id="{4F811B42-8CED-45A7-94EC-B39F62A509CA}"/>
              </a:ext>
            </a:extLst>
          </p:cNvPr>
          <p:cNvSpPr>
            <a:spLocks noGrp="1"/>
          </p:cNvSpPr>
          <p:nvPr>
            <p:ph type="body" sz="quarter" idx="13"/>
          </p:nvPr>
        </p:nvSpPr>
        <p:spPr/>
        <p:txBody>
          <a:bodyPr/>
          <a:lstStyle/>
          <a:p>
            <a:pPr marL="0" indent="0">
              <a:buNone/>
            </a:pPr>
            <a:r>
              <a:rPr lang="en-US" sz="2000" b="1" dirty="0"/>
              <a:t>Vision: </a:t>
            </a:r>
            <a:r>
              <a:rPr lang="en-US" sz="2000" dirty="0"/>
              <a:t>ARMA is the driving force in the promotion and advocacy of information management professionals.</a:t>
            </a:r>
          </a:p>
          <a:p>
            <a:pPr marL="0" indent="0">
              <a:buNone/>
            </a:pPr>
            <a:endParaRPr lang="en-US" sz="2000" b="1" dirty="0"/>
          </a:p>
          <a:p>
            <a:pPr marL="0" indent="0">
              <a:buNone/>
            </a:pPr>
            <a:r>
              <a:rPr lang="en-US" sz="2000" b="1" dirty="0"/>
              <a:t>Mission: </a:t>
            </a:r>
            <a:r>
              <a:rPr lang="en-US" sz="2000" dirty="0"/>
              <a:t>ARMA International is committed to providing our community of members and information management professionals with industry best practices and opportunities for professional development, ongoing education, and networking. </a:t>
            </a:r>
          </a:p>
          <a:p>
            <a:pPr marL="0" indent="0">
              <a:buNone/>
            </a:pPr>
            <a:endParaRPr lang="en-US" sz="2000" b="1" dirty="0"/>
          </a:p>
          <a:p>
            <a:pPr marL="0" indent="0">
              <a:buNone/>
            </a:pPr>
            <a:r>
              <a:rPr lang="en-US" sz="2000" b="1" dirty="0"/>
              <a:t>Values: </a:t>
            </a:r>
            <a:r>
              <a:rPr lang="en-US" sz="2000" dirty="0">
                <a:latin typeface="Calibri" panose="020F0502020204030204" pitchFamily="34" charset="0"/>
                <a:cs typeface="Calibri" panose="020F0502020204030204" pitchFamily="34" charset="0"/>
              </a:rPr>
              <a:t>ARMA International is committed to finding innovative ways to provide our personal and professional communities with guidance, learning, development, and opportunity. We value the open exchange of ideas, good governance, free flow of information, and thought leadership by seeking diversity, inclusivity, and equity in all its forms.</a:t>
            </a:r>
          </a:p>
          <a:p>
            <a:endParaRPr lang="en-US" sz="2400" dirty="0"/>
          </a:p>
        </p:txBody>
      </p:sp>
      <p:sp>
        <p:nvSpPr>
          <p:cNvPr id="4" name="Slide Number Placeholder 3">
            <a:extLst>
              <a:ext uri="{FF2B5EF4-FFF2-40B4-BE49-F238E27FC236}">
                <a16:creationId xmlns:a16="http://schemas.microsoft.com/office/drawing/2014/main" id="{963BB794-0AE9-4186-9F8D-59F359AEE594}"/>
              </a:ext>
            </a:extLst>
          </p:cNvPr>
          <p:cNvSpPr>
            <a:spLocks noGrp="1"/>
          </p:cNvSpPr>
          <p:nvPr>
            <p:ph type="sldNum" sz="quarter" idx="4"/>
          </p:nvPr>
        </p:nvSpPr>
        <p:spPr/>
        <p:txBody>
          <a:bodyPr/>
          <a:lstStyle/>
          <a:p>
            <a:fld id="{74B64D20-DEA6-4AB1-B45C-2339FA12CFFF}" type="slidenum">
              <a:rPr lang="en-US" smtClean="0"/>
              <a:pPr/>
              <a:t>2</a:t>
            </a:fld>
            <a:endParaRPr lang="en-US" dirty="0"/>
          </a:p>
        </p:txBody>
      </p:sp>
      <p:sp>
        <p:nvSpPr>
          <p:cNvPr id="5" name="Text Placeholder 4">
            <a:extLst>
              <a:ext uri="{FF2B5EF4-FFF2-40B4-BE49-F238E27FC236}">
                <a16:creationId xmlns:a16="http://schemas.microsoft.com/office/drawing/2014/main" id="{9273A505-9C28-44EE-9D12-165B98F5A861}"/>
              </a:ext>
            </a:extLst>
          </p:cNvPr>
          <p:cNvSpPr>
            <a:spLocks noGrp="1"/>
          </p:cNvSpPr>
          <p:nvPr>
            <p:ph type="body" sz="quarter" idx="14"/>
          </p:nvPr>
        </p:nvSpPr>
        <p:spPr/>
        <p:txBody>
          <a:bodyPr/>
          <a:lstStyle/>
          <a:p>
            <a:r>
              <a:rPr lang="en-US" dirty="0"/>
              <a:t>WELCOME</a:t>
            </a:r>
          </a:p>
        </p:txBody>
      </p:sp>
    </p:spTree>
    <p:extLst>
      <p:ext uri="{BB962C8B-B14F-4D97-AF65-F5344CB8AC3E}">
        <p14:creationId xmlns:p14="http://schemas.microsoft.com/office/powerpoint/2010/main" val="2743066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F427B14-452A-48D7-8FF6-42859AFF323A}"/>
              </a:ext>
            </a:extLst>
          </p:cNvPr>
          <p:cNvSpPr>
            <a:spLocks noGrp="1"/>
          </p:cNvSpPr>
          <p:nvPr>
            <p:ph type="sldNum" sz="quarter" idx="4"/>
          </p:nvPr>
        </p:nvSpPr>
        <p:spPr/>
        <p:txBody>
          <a:bodyPr/>
          <a:lstStyle/>
          <a:p>
            <a:endParaRPr lang="en-US" dirty="0"/>
          </a:p>
        </p:txBody>
      </p:sp>
      <p:sp>
        <p:nvSpPr>
          <p:cNvPr id="4" name="Text Placeholder 3">
            <a:extLst>
              <a:ext uri="{FF2B5EF4-FFF2-40B4-BE49-F238E27FC236}">
                <a16:creationId xmlns:a16="http://schemas.microsoft.com/office/drawing/2014/main" id="{FA387E3A-4865-4361-A891-F9472286555C}"/>
              </a:ext>
            </a:extLst>
          </p:cNvPr>
          <p:cNvSpPr>
            <a:spLocks noGrp="1"/>
          </p:cNvSpPr>
          <p:nvPr>
            <p:ph type="body" sz="quarter" idx="13"/>
          </p:nvPr>
        </p:nvSpPr>
        <p:spPr/>
        <p:txBody>
          <a:bodyPr/>
          <a:lstStyle/>
          <a:p>
            <a:r>
              <a:rPr lang="en-US" sz="2800" dirty="0"/>
              <a:t>Maintain stability within the organization</a:t>
            </a:r>
          </a:p>
          <a:p>
            <a:r>
              <a:rPr lang="en-US" sz="2800" dirty="0"/>
              <a:t>Pursue Beneficial Partnerships</a:t>
            </a:r>
          </a:p>
          <a:p>
            <a:r>
              <a:rPr lang="en-US" sz="2800" dirty="0"/>
              <a:t>Maintain a Sustainable Volunteer Structure</a:t>
            </a:r>
          </a:p>
          <a:p>
            <a:r>
              <a:rPr lang="en-US" sz="2800" dirty="0"/>
              <a:t>Maintain Financial Stability and Growth</a:t>
            </a:r>
          </a:p>
          <a:p>
            <a:r>
              <a:rPr lang="en-US" sz="2800" dirty="0"/>
              <a:t>Increase the Influence of the Organization in the Information Management Profession</a:t>
            </a:r>
          </a:p>
        </p:txBody>
      </p:sp>
      <p:sp>
        <p:nvSpPr>
          <p:cNvPr id="5" name="Text Placeholder 4">
            <a:extLst>
              <a:ext uri="{FF2B5EF4-FFF2-40B4-BE49-F238E27FC236}">
                <a16:creationId xmlns:a16="http://schemas.microsoft.com/office/drawing/2014/main" id="{6174B53D-6FBF-4389-B678-E44BB928697B}"/>
              </a:ext>
            </a:extLst>
          </p:cNvPr>
          <p:cNvSpPr>
            <a:spLocks noGrp="1"/>
          </p:cNvSpPr>
          <p:nvPr>
            <p:ph type="body" sz="quarter" idx="14"/>
          </p:nvPr>
        </p:nvSpPr>
        <p:spPr/>
        <p:txBody>
          <a:bodyPr/>
          <a:lstStyle/>
          <a:p>
            <a:r>
              <a:rPr lang="en-US" dirty="0"/>
              <a:t>ARMA Strategic Goals</a:t>
            </a:r>
          </a:p>
        </p:txBody>
      </p:sp>
    </p:spTree>
    <p:extLst>
      <p:ext uri="{BB962C8B-B14F-4D97-AF65-F5344CB8AC3E}">
        <p14:creationId xmlns:p14="http://schemas.microsoft.com/office/powerpoint/2010/main" val="35433184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01E35A7-AA31-0C26-94FC-4944ED2A4F6D}"/>
              </a:ext>
            </a:extLst>
          </p:cNvPr>
          <p:cNvSpPr>
            <a:spLocks noGrp="1"/>
          </p:cNvSpPr>
          <p:nvPr>
            <p:ph type="sldNum" sz="quarter" idx="4"/>
          </p:nvPr>
        </p:nvSpPr>
        <p:spPr/>
        <p:txBody>
          <a:bodyPr/>
          <a:lstStyle/>
          <a:p>
            <a:fld id="{74B64D20-DEA6-4AB1-B45C-2339FA12CFFF}" type="slidenum">
              <a:rPr lang="en-US" smtClean="0"/>
              <a:pPr/>
              <a:t>4</a:t>
            </a:fld>
            <a:endParaRPr lang="en-US" dirty="0"/>
          </a:p>
        </p:txBody>
      </p:sp>
      <p:pic>
        <p:nvPicPr>
          <p:cNvPr id="9" name="Picture 8" descr="A group of people in circles&#10;&#10;AI-generated content may be incorrect.">
            <a:extLst>
              <a:ext uri="{FF2B5EF4-FFF2-40B4-BE49-F238E27FC236}">
                <a16:creationId xmlns:a16="http://schemas.microsoft.com/office/drawing/2014/main" id="{463EAC70-3366-4463-C10F-E9E0FA8400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26804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264;p32">
            <a:extLst>
              <a:ext uri="{FF2B5EF4-FFF2-40B4-BE49-F238E27FC236}">
                <a16:creationId xmlns:a16="http://schemas.microsoft.com/office/drawing/2014/main" id="{E275EE38-2E26-56CE-DD9F-9106717D5868}"/>
              </a:ext>
            </a:extLst>
          </p:cNvPr>
          <p:cNvSpPr txBox="1">
            <a:spLocks noGrp="1"/>
          </p:cNvSpPr>
          <p:nvPr>
            <p:ph type="ctrTitle"/>
          </p:nvPr>
        </p:nvSpPr>
        <p:spPr>
          <a:xfrm>
            <a:off x="1212574" y="742947"/>
            <a:ext cx="7215210" cy="1348509"/>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7200" dirty="0"/>
              <a:t>4,600+</a:t>
            </a:r>
            <a:endParaRPr sz="7200" dirty="0"/>
          </a:p>
        </p:txBody>
      </p:sp>
      <p:sp>
        <p:nvSpPr>
          <p:cNvPr id="6" name="Google Shape;265;p32">
            <a:extLst>
              <a:ext uri="{FF2B5EF4-FFF2-40B4-BE49-F238E27FC236}">
                <a16:creationId xmlns:a16="http://schemas.microsoft.com/office/drawing/2014/main" id="{2DAB2698-5417-9D2A-D688-E2BC2764BE84}"/>
              </a:ext>
            </a:extLst>
          </p:cNvPr>
          <p:cNvSpPr txBox="1">
            <a:spLocks noGrp="1"/>
          </p:cNvSpPr>
          <p:nvPr>
            <p:ph type="subTitle" idx="1"/>
          </p:nvPr>
        </p:nvSpPr>
        <p:spPr>
          <a:xfrm>
            <a:off x="4113972" y="1019760"/>
            <a:ext cx="3000790" cy="1348509"/>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 sz="1800" dirty="0"/>
              <a:t>Number of Members</a:t>
            </a:r>
            <a:endParaRPr sz="1800" dirty="0"/>
          </a:p>
        </p:txBody>
      </p:sp>
      <p:sp>
        <p:nvSpPr>
          <p:cNvPr id="4" name="Slide Number Placeholder 3">
            <a:extLst>
              <a:ext uri="{FF2B5EF4-FFF2-40B4-BE49-F238E27FC236}">
                <a16:creationId xmlns:a16="http://schemas.microsoft.com/office/drawing/2014/main" id="{2AE34E69-8F56-402B-8A24-3CE2F894E270}"/>
              </a:ext>
            </a:extLst>
          </p:cNvPr>
          <p:cNvSpPr>
            <a:spLocks noGrp="1"/>
          </p:cNvSpPr>
          <p:nvPr>
            <p:ph type="sldNum" sz="quarter" idx="4"/>
          </p:nvPr>
        </p:nvSpPr>
        <p:spPr/>
        <p:txBody>
          <a:bodyPr/>
          <a:lstStyle/>
          <a:p>
            <a:fld id="{74B64D20-DEA6-4AB1-B45C-2339FA12CFFF}" type="slidenum">
              <a:rPr lang="en-US" smtClean="0"/>
              <a:pPr/>
              <a:t>5</a:t>
            </a:fld>
            <a:endParaRPr lang="en-US" dirty="0"/>
          </a:p>
        </p:txBody>
      </p:sp>
      <p:cxnSp>
        <p:nvCxnSpPr>
          <p:cNvPr id="7" name="Google Shape;271;p32">
            <a:extLst>
              <a:ext uri="{FF2B5EF4-FFF2-40B4-BE49-F238E27FC236}">
                <a16:creationId xmlns:a16="http://schemas.microsoft.com/office/drawing/2014/main" id="{59D1D260-25CC-C5C4-2FB8-C7583F4D1BE3}"/>
              </a:ext>
            </a:extLst>
          </p:cNvPr>
          <p:cNvCxnSpPr/>
          <p:nvPr/>
        </p:nvCxnSpPr>
        <p:spPr>
          <a:xfrm>
            <a:off x="1370022" y="2192096"/>
            <a:ext cx="5487900" cy="0"/>
          </a:xfrm>
          <a:prstGeom prst="straightConnector1">
            <a:avLst/>
          </a:prstGeom>
          <a:noFill/>
          <a:ln w="9525" cap="flat" cmpd="sng">
            <a:solidFill>
              <a:schemeClr val="bg1"/>
            </a:solidFill>
            <a:prstDash val="solid"/>
            <a:round/>
            <a:headEnd type="diamond" w="med" len="med"/>
            <a:tailEnd type="diamond" w="med" len="med"/>
          </a:ln>
        </p:spPr>
      </p:cxnSp>
      <p:sp>
        <p:nvSpPr>
          <p:cNvPr id="9" name="Google Shape;268;p32">
            <a:extLst>
              <a:ext uri="{FF2B5EF4-FFF2-40B4-BE49-F238E27FC236}">
                <a16:creationId xmlns:a16="http://schemas.microsoft.com/office/drawing/2014/main" id="{66D3D170-F013-47A4-D07F-6937D3922CBF}"/>
              </a:ext>
            </a:extLst>
          </p:cNvPr>
          <p:cNvSpPr txBox="1">
            <a:spLocks/>
          </p:cNvSpPr>
          <p:nvPr/>
        </p:nvSpPr>
        <p:spPr>
          <a:xfrm>
            <a:off x="2840492" y="2635807"/>
            <a:ext cx="3606548" cy="895350"/>
          </a:xfrm>
          <a:prstGeom prst="rect">
            <a:avLst/>
          </a:prstGeom>
        </p:spPr>
        <p:txBody>
          <a:bodyPr spcFirstLastPara="1" vert="horz" wrap="square" lIns="91425" tIns="91425" rIns="91425" bIns="91425" rtlCol="0" anchor="t" anchorCtr="0">
            <a:noAutofit/>
          </a:bodyPr>
          <a:lstStyle>
            <a:lvl1pPr algn="l" defTabSz="914400" rtl="0" eaLnBrk="1" latinLnBrk="0" hangingPunct="1">
              <a:lnSpc>
                <a:spcPct val="90000"/>
              </a:lnSpc>
              <a:spcBef>
                <a:spcPct val="0"/>
              </a:spcBef>
              <a:buNone/>
              <a:defRPr sz="3600" b="1" kern="1200">
                <a:solidFill>
                  <a:schemeClr val="tx1"/>
                </a:solidFill>
                <a:latin typeface="Tw Cen MT" panose="020B0602020104020603" pitchFamily="34" charset="0"/>
                <a:ea typeface="+mj-ea"/>
                <a:cs typeface="+mj-cs"/>
              </a:defRPr>
            </a:lvl1pPr>
          </a:lstStyle>
          <a:p>
            <a:pPr>
              <a:spcBef>
                <a:spcPts val="0"/>
              </a:spcBef>
            </a:pPr>
            <a:r>
              <a:rPr lang="en" sz="7200" dirty="0">
                <a:solidFill>
                  <a:schemeClr val="bg1"/>
                </a:solidFill>
              </a:rPr>
              <a:t>700+</a:t>
            </a:r>
            <a:endParaRPr lang="en" sz="4800" dirty="0">
              <a:solidFill>
                <a:schemeClr val="bg1"/>
              </a:solidFill>
            </a:endParaRPr>
          </a:p>
        </p:txBody>
      </p:sp>
      <p:sp>
        <p:nvSpPr>
          <p:cNvPr id="10" name="Google Shape;269;p32">
            <a:extLst>
              <a:ext uri="{FF2B5EF4-FFF2-40B4-BE49-F238E27FC236}">
                <a16:creationId xmlns:a16="http://schemas.microsoft.com/office/drawing/2014/main" id="{7D96DAD6-3A5F-0697-5C4E-FA3F8F8F99B4}"/>
              </a:ext>
            </a:extLst>
          </p:cNvPr>
          <p:cNvSpPr txBox="1">
            <a:spLocks/>
          </p:cNvSpPr>
          <p:nvPr/>
        </p:nvSpPr>
        <p:spPr>
          <a:xfrm>
            <a:off x="5232661" y="2920804"/>
            <a:ext cx="2795277" cy="463550"/>
          </a:xfrm>
          <a:prstGeom prst="rect">
            <a:avLst/>
          </a:prstGeom>
        </p:spPr>
        <p:txBody>
          <a:bodyPr spcFirstLastPara="1" vert="horz" wrap="square" lIns="91425" tIns="91425" rIns="91425" bIns="91425" rtlCol="0" anchor="t" anchorCtr="0">
            <a:no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Calibri" panose="020F050202020403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Calibri" panose="020F050202020403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buFont typeface="Wingdings" panose="05000000000000000000" pitchFamily="2" charset="2"/>
              <a:buNone/>
            </a:pPr>
            <a:r>
              <a:rPr lang="en-US" sz="1800" dirty="0">
                <a:solidFill>
                  <a:schemeClr val="bg1"/>
                </a:solidFill>
              </a:rPr>
              <a:t>Members who Volunteer</a:t>
            </a:r>
          </a:p>
        </p:txBody>
      </p:sp>
      <p:cxnSp>
        <p:nvCxnSpPr>
          <p:cNvPr id="11" name="Google Shape;272;p32">
            <a:extLst>
              <a:ext uri="{FF2B5EF4-FFF2-40B4-BE49-F238E27FC236}">
                <a16:creationId xmlns:a16="http://schemas.microsoft.com/office/drawing/2014/main" id="{932BD6F0-0FF5-07B1-C26A-2E74CC6561AC}"/>
              </a:ext>
            </a:extLst>
          </p:cNvPr>
          <p:cNvCxnSpPr/>
          <p:nvPr/>
        </p:nvCxnSpPr>
        <p:spPr>
          <a:xfrm>
            <a:off x="2840492" y="4066233"/>
            <a:ext cx="5487900" cy="0"/>
          </a:xfrm>
          <a:prstGeom prst="straightConnector1">
            <a:avLst/>
          </a:prstGeom>
          <a:noFill/>
          <a:ln w="9525" cap="flat" cmpd="sng">
            <a:solidFill>
              <a:schemeClr val="bg1"/>
            </a:solidFill>
            <a:prstDash val="solid"/>
            <a:round/>
            <a:headEnd type="diamond" w="med" len="med"/>
            <a:tailEnd type="diamond" w="med" len="med"/>
          </a:ln>
        </p:spPr>
      </p:cxnSp>
      <p:sp>
        <p:nvSpPr>
          <p:cNvPr id="12" name="Google Shape;266;p32">
            <a:extLst>
              <a:ext uri="{FF2B5EF4-FFF2-40B4-BE49-F238E27FC236}">
                <a16:creationId xmlns:a16="http://schemas.microsoft.com/office/drawing/2014/main" id="{1438A042-7DF4-799B-0766-C9514E6A36DE}"/>
              </a:ext>
            </a:extLst>
          </p:cNvPr>
          <p:cNvSpPr txBox="1">
            <a:spLocks/>
          </p:cNvSpPr>
          <p:nvPr/>
        </p:nvSpPr>
        <p:spPr>
          <a:xfrm>
            <a:off x="4292727" y="4122400"/>
            <a:ext cx="5916612" cy="895350"/>
          </a:xfrm>
          <a:prstGeom prst="rect">
            <a:avLst/>
          </a:prstGeom>
        </p:spPr>
        <p:txBody>
          <a:bodyPr spcFirstLastPara="1" vert="horz" wrap="square" lIns="91425" tIns="91425" rIns="91425" bIns="91425" rtlCol="0" anchor="t" anchorCtr="0">
            <a:noAutofit/>
          </a:bodyPr>
          <a:lstStyle>
            <a:lvl1pPr algn="l" defTabSz="914400" rtl="0" eaLnBrk="1" latinLnBrk="0" hangingPunct="1">
              <a:lnSpc>
                <a:spcPct val="90000"/>
              </a:lnSpc>
              <a:spcBef>
                <a:spcPct val="0"/>
              </a:spcBef>
              <a:buNone/>
              <a:defRPr sz="3600" b="1" kern="1200">
                <a:solidFill>
                  <a:schemeClr val="tx1"/>
                </a:solidFill>
                <a:latin typeface="Tw Cen MT" panose="020B0602020104020603" pitchFamily="34" charset="0"/>
                <a:ea typeface="+mj-ea"/>
                <a:cs typeface="+mj-cs"/>
              </a:defRPr>
            </a:lvl1pPr>
          </a:lstStyle>
          <a:p>
            <a:pPr>
              <a:spcBef>
                <a:spcPts val="0"/>
              </a:spcBef>
            </a:pPr>
            <a:r>
              <a:rPr lang="en" sz="7200" dirty="0">
                <a:solidFill>
                  <a:schemeClr val="bg1"/>
                </a:solidFill>
              </a:rPr>
              <a:t>80+</a:t>
            </a:r>
          </a:p>
        </p:txBody>
      </p:sp>
      <p:sp>
        <p:nvSpPr>
          <p:cNvPr id="13" name="Google Shape;267;p32">
            <a:extLst>
              <a:ext uri="{FF2B5EF4-FFF2-40B4-BE49-F238E27FC236}">
                <a16:creationId xmlns:a16="http://schemas.microsoft.com/office/drawing/2014/main" id="{B5B1BF9A-29AD-44A2-7693-4982AB4C8F78}"/>
              </a:ext>
            </a:extLst>
          </p:cNvPr>
          <p:cNvSpPr txBox="1">
            <a:spLocks/>
          </p:cNvSpPr>
          <p:nvPr/>
        </p:nvSpPr>
        <p:spPr>
          <a:xfrm>
            <a:off x="6152172" y="4399213"/>
            <a:ext cx="2921621" cy="463550"/>
          </a:xfrm>
          <a:prstGeom prst="rect">
            <a:avLst/>
          </a:prstGeom>
        </p:spPr>
        <p:txBody>
          <a:bodyPr spcFirstLastPara="1" vert="horz" wrap="square" lIns="91425" tIns="91425" rIns="91425" bIns="91425" rtlCol="0" anchor="t" anchorCtr="0">
            <a:no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Calibri" panose="020F050202020403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Calibri" panose="020F050202020403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buFont typeface="Wingdings" panose="05000000000000000000" pitchFamily="2" charset="2"/>
              <a:buNone/>
            </a:pPr>
            <a:r>
              <a:rPr lang="en-US" sz="1800" dirty="0">
                <a:solidFill>
                  <a:schemeClr val="bg1"/>
                </a:solidFill>
              </a:rPr>
              <a:t>Number of Chapters</a:t>
            </a:r>
          </a:p>
        </p:txBody>
      </p:sp>
    </p:spTree>
    <p:extLst>
      <p:ext uri="{BB962C8B-B14F-4D97-AF65-F5344CB8AC3E}">
        <p14:creationId xmlns:p14="http://schemas.microsoft.com/office/powerpoint/2010/main" val="3548117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78336-79A7-4BFC-82D7-F03485C2F5DF}"/>
              </a:ext>
            </a:extLst>
          </p:cNvPr>
          <p:cNvSpPr>
            <a:spLocks noGrp="1"/>
          </p:cNvSpPr>
          <p:nvPr>
            <p:ph type="title"/>
          </p:nvPr>
        </p:nvSpPr>
        <p:spPr/>
        <p:txBody>
          <a:bodyPr/>
          <a:lstStyle/>
          <a:p>
            <a:r>
              <a:rPr lang="en-US" dirty="0"/>
              <a:t>ARMA MEMBER BENEFITS</a:t>
            </a:r>
          </a:p>
        </p:txBody>
      </p:sp>
      <p:sp>
        <p:nvSpPr>
          <p:cNvPr id="3" name="Text Placeholder 2">
            <a:extLst>
              <a:ext uri="{FF2B5EF4-FFF2-40B4-BE49-F238E27FC236}">
                <a16:creationId xmlns:a16="http://schemas.microsoft.com/office/drawing/2014/main" id="{AF03D6F7-F394-435F-A454-AC99F75B8390}"/>
              </a:ext>
            </a:extLst>
          </p:cNvPr>
          <p:cNvSpPr>
            <a:spLocks noGrp="1"/>
          </p:cNvSpPr>
          <p:nvPr>
            <p:ph type="body" sz="quarter" idx="13"/>
          </p:nvPr>
        </p:nvSpPr>
        <p:spPr/>
        <p:txBody>
          <a:bodyPr/>
          <a:lstStyle/>
          <a:p>
            <a:pPr marL="346472" indent="-214313">
              <a:buClr>
                <a:srgbClr val="1E5C7D"/>
              </a:buClr>
            </a:pPr>
            <a:r>
              <a:rPr lang="en-US" sz="2400" dirty="0"/>
              <a:t>Community of over 4600 members internationally</a:t>
            </a:r>
          </a:p>
          <a:p>
            <a:pPr marL="346472" indent="-214313">
              <a:buClr>
                <a:srgbClr val="1E5C7D"/>
              </a:buClr>
            </a:pPr>
            <a:r>
              <a:rPr lang="en-US" sz="2400" dirty="0"/>
              <a:t>Peer network of RIM/IG professionals</a:t>
            </a:r>
          </a:p>
          <a:p>
            <a:pPr marL="346472" indent="-214313">
              <a:buClr>
                <a:srgbClr val="1E5C7D"/>
              </a:buClr>
            </a:pPr>
            <a:r>
              <a:rPr lang="en-US" sz="2400" dirty="0"/>
              <a:t>Online learning, monthly webinars, and in-person conferences</a:t>
            </a:r>
          </a:p>
          <a:p>
            <a:pPr marL="346472" indent="-214313">
              <a:buClr>
                <a:srgbClr val="1E5C7D"/>
              </a:buClr>
            </a:pPr>
            <a:r>
              <a:rPr lang="en-US" sz="2400" dirty="0"/>
              <a:t>Certificate and Certification Programs</a:t>
            </a:r>
          </a:p>
          <a:p>
            <a:pPr marL="346472" indent="-214313">
              <a:buClr>
                <a:srgbClr val="1E5C7D"/>
              </a:buClr>
            </a:pPr>
            <a:r>
              <a:rPr lang="en-US" sz="2400" dirty="0"/>
              <a:t>Career and job resources</a:t>
            </a:r>
          </a:p>
          <a:p>
            <a:pPr marL="346472" indent="-214313">
              <a:buClr>
                <a:srgbClr val="1E5C7D"/>
              </a:buClr>
            </a:pPr>
            <a:r>
              <a:rPr lang="en-US" sz="2400" dirty="0" err="1"/>
              <a:t>myARMA</a:t>
            </a:r>
            <a:r>
              <a:rPr lang="en-US" sz="2400" dirty="0"/>
              <a:t> Online Community</a:t>
            </a:r>
          </a:p>
          <a:p>
            <a:pPr marL="346472" indent="-214313">
              <a:buClr>
                <a:srgbClr val="1E5C7D"/>
              </a:buClr>
            </a:pPr>
            <a:r>
              <a:rPr lang="en-US" sz="2400" dirty="0"/>
              <a:t>Discounts and resources with partner organizations</a:t>
            </a:r>
          </a:p>
          <a:p>
            <a:pPr marL="346472" indent="-214313">
              <a:buClr>
                <a:srgbClr val="1E5C7D"/>
              </a:buClr>
            </a:pPr>
            <a:r>
              <a:rPr lang="en-US" sz="2400" dirty="0"/>
              <a:t>Volunteer and leadership opportunities</a:t>
            </a:r>
          </a:p>
          <a:p>
            <a:pPr marL="346472" indent="-214313">
              <a:buClr>
                <a:srgbClr val="1E5C7D"/>
              </a:buClr>
            </a:pPr>
            <a:r>
              <a:rPr lang="en-US" sz="2400" dirty="0"/>
              <a:t>Discounts on education, certificate and certification programs</a:t>
            </a:r>
          </a:p>
        </p:txBody>
      </p:sp>
      <p:sp>
        <p:nvSpPr>
          <p:cNvPr id="4" name="Slide Number Placeholder 3">
            <a:extLst>
              <a:ext uri="{FF2B5EF4-FFF2-40B4-BE49-F238E27FC236}">
                <a16:creationId xmlns:a16="http://schemas.microsoft.com/office/drawing/2014/main" id="{DE471D1C-38AB-467E-9258-3BC46795FCFA}"/>
              </a:ext>
            </a:extLst>
          </p:cNvPr>
          <p:cNvSpPr>
            <a:spLocks noGrp="1"/>
          </p:cNvSpPr>
          <p:nvPr>
            <p:ph type="sldNum" sz="quarter" idx="4"/>
          </p:nvPr>
        </p:nvSpPr>
        <p:spPr/>
        <p:txBody>
          <a:bodyPr/>
          <a:lstStyle/>
          <a:p>
            <a:fld id="{74B64D20-DEA6-4AB1-B45C-2339FA12CFFF}" type="slidenum">
              <a:rPr lang="en-US" smtClean="0"/>
              <a:pPr/>
              <a:t>6</a:t>
            </a:fld>
            <a:endParaRPr lang="en-US" dirty="0"/>
          </a:p>
        </p:txBody>
      </p:sp>
    </p:spTree>
    <p:extLst>
      <p:ext uri="{BB962C8B-B14F-4D97-AF65-F5344CB8AC3E}">
        <p14:creationId xmlns:p14="http://schemas.microsoft.com/office/powerpoint/2010/main" val="2222538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C9C40-C249-8FC2-9828-8A820718F0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47F242-1D08-E326-5CAE-A16582ECE530}"/>
              </a:ext>
            </a:extLst>
          </p:cNvPr>
          <p:cNvSpPr>
            <a:spLocks noGrp="1"/>
          </p:cNvSpPr>
          <p:nvPr>
            <p:ph type="title"/>
          </p:nvPr>
        </p:nvSpPr>
        <p:spPr/>
        <p:txBody>
          <a:bodyPr/>
          <a:lstStyle/>
          <a:p>
            <a:r>
              <a:rPr lang="en-US" dirty="0"/>
              <a:t>ARMA Website and System Updates</a:t>
            </a:r>
          </a:p>
        </p:txBody>
      </p:sp>
      <p:sp>
        <p:nvSpPr>
          <p:cNvPr id="3" name="Text Placeholder 2">
            <a:extLst>
              <a:ext uri="{FF2B5EF4-FFF2-40B4-BE49-F238E27FC236}">
                <a16:creationId xmlns:a16="http://schemas.microsoft.com/office/drawing/2014/main" id="{9DC87503-0E24-1667-E56A-E89ADFF6EFFA}"/>
              </a:ext>
            </a:extLst>
          </p:cNvPr>
          <p:cNvSpPr>
            <a:spLocks noGrp="1"/>
          </p:cNvSpPr>
          <p:nvPr>
            <p:ph type="body" sz="quarter" idx="13"/>
          </p:nvPr>
        </p:nvSpPr>
        <p:spPr>
          <a:xfrm>
            <a:off x="678180" y="1470025"/>
            <a:ext cx="5298291" cy="3905249"/>
          </a:xfrm>
        </p:spPr>
        <p:txBody>
          <a:bodyPr/>
          <a:lstStyle/>
          <a:p>
            <a:pPr marL="346472" indent="-214313">
              <a:buClr>
                <a:srgbClr val="1E5C7D"/>
              </a:buClr>
            </a:pPr>
            <a:r>
              <a:rPr lang="en-US" sz="2400" dirty="0"/>
              <a:t>New website launched March 4, 2025</a:t>
            </a:r>
          </a:p>
          <a:p>
            <a:pPr marL="346472" indent="-214313">
              <a:buClr>
                <a:srgbClr val="1E5C7D"/>
              </a:buClr>
            </a:pPr>
            <a:r>
              <a:rPr lang="en-US" sz="2400" dirty="0"/>
              <a:t>Easier access to information and resources</a:t>
            </a:r>
          </a:p>
          <a:p>
            <a:pPr marL="346472" indent="-214313">
              <a:buClr>
                <a:srgbClr val="1E5C7D"/>
              </a:buClr>
            </a:pPr>
            <a:r>
              <a:rPr lang="en-US" sz="2400" dirty="0"/>
              <a:t>Robust capabilities for chapters</a:t>
            </a:r>
          </a:p>
          <a:p>
            <a:pPr marL="346472" indent="-214313">
              <a:buClr>
                <a:srgbClr val="1E5C7D"/>
              </a:buClr>
            </a:pPr>
            <a:r>
              <a:rPr lang="en-US" sz="2400" dirty="0"/>
              <a:t>Better support for our members</a:t>
            </a:r>
          </a:p>
          <a:p>
            <a:pPr marL="346472" indent="-214313">
              <a:buClr>
                <a:srgbClr val="1E5C7D"/>
              </a:buClr>
            </a:pPr>
            <a:endParaRPr lang="en-US" sz="2400" dirty="0"/>
          </a:p>
        </p:txBody>
      </p:sp>
      <p:sp>
        <p:nvSpPr>
          <p:cNvPr id="4" name="Slide Number Placeholder 3">
            <a:extLst>
              <a:ext uri="{FF2B5EF4-FFF2-40B4-BE49-F238E27FC236}">
                <a16:creationId xmlns:a16="http://schemas.microsoft.com/office/drawing/2014/main" id="{EA533872-2EA6-ED8A-7B86-394891D7880A}"/>
              </a:ext>
            </a:extLst>
          </p:cNvPr>
          <p:cNvSpPr>
            <a:spLocks noGrp="1"/>
          </p:cNvSpPr>
          <p:nvPr>
            <p:ph type="sldNum" sz="quarter" idx="4"/>
          </p:nvPr>
        </p:nvSpPr>
        <p:spPr/>
        <p:txBody>
          <a:bodyPr/>
          <a:lstStyle/>
          <a:p>
            <a:fld id="{74B64D20-DEA6-4AB1-B45C-2339FA12CFFF}" type="slidenum">
              <a:rPr lang="en-US" smtClean="0"/>
              <a:pPr/>
              <a:t>7</a:t>
            </a:fld>
            <a:endParaRPr lang="en-US" dirty="0"/>
          </a:p>
        </p:txBody>
      </p:sp>
      <p:pic>
        <p:nvPicPr>
          <p:cNvPr id="6" name="Picture 5">
            <a:extLst>
              <a:ext uri="{FF2B5EF4-FFF2-40B4-BE49-F238E27FC236}">
                <a16:creationId xmlns:a16="http://schemas.microsoft.com/office/drawing/2014/main" id="{A2DBA3AB-0A10-BD34-B3E7-B29528FD348B}"/>
              </a:ext>
            </a:extLst>
          </p:cNvPr>
          <p:cNvPicPr>
            <a:picLocks noChangeAspect="1"/>
          </p:cNvPicPr>
          <p:nvPr/>
        </p:nvPicPr>
        <p:blipFill>
          <a:blip r:embed="rId2"/>
          <a:stretch>
            <a:fillRect/>
          </a:stretch>
        </p:blipFill>
        <p:spPr>
          <a:xfrm>
            <a:off x="7122055" y="1095390"/>
            <a:ext cx="3567287" cy="5190565"/>
          </a:xfrm>
          <a:prstGeom prst="rect">
            <a:avLst/>
          </a:prstGeom>
        </p:spPr>
      </p:pic>
    </p:spTree>
    <p:extLst>
      <p:ext uri="{BB962C8B-B14F-4D97-AF65-F5344CB8AC3E}">
        <p14:creationId xmlns:p14="http://schemas.microsoft.com/office/powerpoint/2010/main" val="2358676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78336-79A7-4BFC-82D7-F03485C2F5DF}"/>
              </a:ext>
            </a:extLst>
          </p:cNvPr>
          <p:cNvSpPr>
            <a:spLocks noGrp="1"/>
          </p:cNvSpPr>
          <p:nvPr>
            <p:ph type="title"/>
          </p:nvPr>
        </p:nvSpPr>
        <p:spPr/>
        <p:txBody>
          <a:bodyPr/>
          <a:lstStyle/>
          <a:p>
            <a:r>
              <a:rPr lang="en-US" dirty="0" err="1"/>
              <a:t>myARMA</a:t>
            </a:r>
            <a:r>
              <a:rPr lang="en-US" dirty="0"/>
              <a:t> Community</a:t>
            </a:r>
          </a:p>
        </p:txBody>
      </p:sp>
      <p:sp>
        <p:nvSpPr>
          <p:cNvPr id="3" name="Text Placeholder 2">
            <a:extLst>
              <a:ext uri="{FF2B5EF4-FFF2-40B4-BE49-F238E27FC236}">
                <a16:creationId xmlns:a16="http://schemas.microsoft.com/office/drawing/2014/main" id="{AF03D6F7-F394-435F-A454-AC99F75B8390}"/>
              </a:ext>
            </a:extLst>
          </p:cNvPr>
          <p:cNvSpPr>
            <a:spLocks noGrp="1"/>
          </p:cNvSpPr>
          <p:nvPr>
            <p:ph type="body" sz="quarter" idx="13"/>
          </p:nvPr>
        </p:nvSpPr>
        <p:spPr/>
        <p:txBody>
          <a:bodyPr/>
          <a:lstStyle/>
          <a:p>
            <a:pPr marL="346472" indent="-214313">
              <a:buClr>
                <a:srgbClr val="1E5C7D"/>
              </a:buClr>
            </a:pPr>
            <a:r>
              <a:rPr lang="en-US" sz="2400" dirty="0"/>
              <a:t>Enhanced Resource for Members</a:t>
            </a:r>
          </a:p>
          <a:p>
            <a:pPr marL="803672" lvl="1" indent="-214313">
              <a:buClr>
                <a:srgbClr val="1E5C7D"/>
              </a:buClr>
            </a:pPr>
            <a:r>
              <a:rPr lang="en-US" sz="2000" dirty="0"/>
              <a:t>Easier access to resources, membership accounts, and connecting with other ARMA members</a:t>
            </a:r>
          </a:p>
          <a:p>
            <a:pPr marL="346472" indent="-214313">
              <a:buClr>
                <a:srgbClr val="1E5C7D"/>
              </a:buClr>
            </a:pPr>
            <a:r>
              <a:rPr lang="en-US" sz="2400" dirty="0"/>
              <a:t>All members have access to:</a:t>
            </a:r>
          </a:p>
          <a:p>
            <a:pPr marL="803672" lvl="1" indent="-214313">
              <a:buClr>
                <a:srgbClr val="1E5C7D"/>
              </a:buClr>
            </a:pPr>
            <a:r>
              <a:rPr lang="en-US" sz="2000" dirty="0"/>
              <a:t>Special Interest and Industry Group Discussions </a:t>
            </a:r>
          </a:p>
          <a:p>
            <a:pPr marL="803672" lvl="1" indent="-214313">
              <a:buClr>
                <a:srgbClr val="1E5C7D"/>
              </a:buClr>
            </a:pPr>
            <a:r>
              <a:rPr lang="en-US" sz="2000" dirty="0"/>
              <a:t>Online Library for Resources</a:t>
            </a:r>
          </a:p>
          <a:p>
            <a:pPr marL="803672" lvl="1" indent="-214313">
              <a:buClr>
                <a:srgbClr val="1E5C7D"/>
              </a:buClr>
            </a:pPr>
            <a:r>
              <a:rPr lang="en-US" sz="2000" dirty="0"/>
              <a:t>Customizable notifications of group discussions</a:t>
            </a:r>
          </a:p>
          <a:p>
            <a:pPr marL="803672" lvl="1" indent="-214313">
              <a:buClr>
                <a:srgbClr val="1E5C7D"/>
              </a:buClr>
            </a:pPr>
            <a:r>
              <a:rPr lang="en-US" sz="2000" dirty="0"/>
              <a:t>Mentorship opportunities</a:t>
            </a:r>
          </a:p>
          <a:p>
            <a:pPr marL="803672" lvl="1" indent="-214313">
              <a:buClr>
                <a:srgbClr val="1E5C7D"/>
              </a:buClr>
            </a:pPr>
            <a:r>
              <a:rPr lang="en-US" sz="2000" dirty="0"/>
              <a:t>Connect directly with other members</a:t>
            </a:r>
          </a:p>
          <a:p>
            <a:pPr marL="803672" lvl="1" indent="-214313">
              <a:buClr>
                <a:srgbClr val="1E5C7D"/>
              </a:buClr>
            </a:pPr>
            <a:r>
              <a:rPr lang="en-US" sz="2000" dirty="0"/>
              <a:t>Blog Posts</a:t>
            </a:r>
          </a:p>
        </p:txBody>
      </p:sp>
      <p:sp>
        <p:nvSpPr>
          <p:cNvPr id="4" name="Slide Number Placeholder 3">
            <a:extLst>
              <a:ext uri="{FF2B5EF4-FFF2-40B4-BE49-F238E27FC236}">
                <a16:creationId xmlns:a16="http://schemas.microsoft.com/office/drawing/2014/main" id="{DE471D1C-38AB-467E-9258-3BC46795FCFA}"/>
              </a:ext>
            </a:extLst>
          </p:cNvPr>
          <p:cNvSpPr>
            <a:spLocks noGrp="1"/>
          </p:cNvSpPr>
          <p:nvPr>
            <p:ph type="sldNum" sz="quarter" idx="4"/>
          </p:nvPr>
        </p:nvSpPr>
        <p:spPr/>
        <p:txBody>
          <a:bodyPr/>
          <a:lstStyle/>
          <a:p>
            <a:fld id="{74B64D20-DEA6-4AB1-B45C-2339FA12CFFF}" type="slidenum">
              <a:rPr lang="en-US" smtClean="0"/>
              <a:pPr/>
              <a:t>8</a:t>
            </a:fld>
            <a:endParaRPr lang="en-US" dirty="0"/>
          </a:p>
        </p:txBody>
      </p:sp>
      <p:pic>
        <p:nvPicPr>
          <p:cNvPr id="5" name="Picture 4">
            <a:extLst>
              <a:ext uri="{FF2B5EF4-FFF2-40B4-BE49-F238E27FC236}">
                <a16:creationId xmlns:a16="http://schemas.microsoft.com/office/drawing/2014/main" id="{2DE0C1B0-0CAD-7976-B0A7-D9849EAC29C7}"/>
              </a:ext>
            </a:extLst>
          </p:cNvPr>
          <p:cNvPicPr>
            <a:picLocks noChangeAspect="1"/>
          </p:cNvPicPr>
          <p:nvPr/>
        </p:nvPicPr>
        <p:blipFill>
          <a:blip r:embed="rId2"/>
          <a:stretch>
            <a:fillRect/>
          </a:stretch>
        </p:blipFill>
        <p:spPr>
          <a:xfrm>
            <a:off x="5491074" y="3756991"/>
            <a:ext cx="6783493" cy="2463279"/>
          </a:xfrm>
          <a:prstGeom prst="rect">
            <a:avLst/>
          </a:prstGeom>
        </p:spPr>
      </p:pic>
    </p:spTree>
    <p:extLst>
      <p:ext uri="{BB962C8B-B14F-4D97-AF65-F5344CB8AC3E}">
        <p14:creationId xmlns:p14="http://schemas.microsoft.com/office/powerpoint/2010/main" val="24518430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ADA0B-7C25-F26A-31C2-E872D9EC57DF}"/>
              </a:ext>
            </a:extLst>
          </p:cNvPr>
          <p:cNvSpPr>
            <a:spLocks noGrp="1"/>
          </p:cNvSpPr>
          <p:nvPr>
            <p:ph type="title"/>
          </p:nvPr>
        </p:nvSpPr>
        <p:spPr/>
        <p:txBody>
          <a:bodyPr/>
          <a:lstStyle/>
          <a:p>
            <a:r>
              <a:rPr lang="en-US" dirty="0"/>
              <a:t>ARMA Chapter Support</a:t>
            </a:r>
          </a:p>
        </p:txBody>
      </p:sp>
      <p:sp>
        <p:nvSpPr>
          <p:cNvPr id="3" name="Text Placeholder 2">
            <a:extLst>
              <a:ext uri="{FF2B5EF4-FFF2-40B4-BE49-F238E27FC236}">
                <a16:creationId xmlns:a16="http://schemas.microsoft.com/office/drawing/2014/main" id="{036A1864-FE56-6D26-6900-7917E40B8555}"/>
              </a:ext>
            </a:extLst>
          </p:cNvPr>
          <p:cNvSpPr>
            <a:spLocks noGrp="1"/>
          </p:cNvSpPr>
          <p:nvPr>
            <p:ph type="body" sz="quarter" idx="13"/>
          </p:nvPr>
        </p:nvSpPr>
        <p:spPr/>
        <p:txBody>
          <a:bodyPr/>
          <a:lstStyle/>
          <a:p>
            <a:r>
              <a:rPr lang="en-US" dirty="0"/>
              <a:t>CAC (Chapter Advisory Committee)</a:t>
            </a:r>
          </a:p>
          <a:p>
            <a:r>
              <a:rPr lang="en-US" dirty="0"/>
              <a:t>Chapter Leadership Training</a:t>
            </a:r>
          </a:p>
          <a:p>
            <a:r>
              <a:rPr lang="en-US" dirty="0"/>
              <a:t>Standardized Materials</a:t>
            </a:r>
          </a:p>
          <a:p>
            <a:r>
              <a:rPr lang="en-US" dirty="0"/>
              <a:t>Bill Highway System</a:t>
            </a:r>
          </a:p>
          <a:p>
            <a:r>
              <a:rPr lang="en-US" dirty="0"/>
              <a:t>Board and HQ support</a:t>
            </a:r>
          </a:p>
          <a:p>
            <a:endParaRPr lang="en-US" dirty="0"/>
          </a:p>
          <a:p>
            <a:endParaRPr lang="en-US" dirty="0"/>
          </a:p>
        </p:txBody>
      </p:sp>
      <p:sp>
        <p:nvSpPr>
          <p:cNvPr id="4" name="Slide Number Placeholder 3">
            <a:extLst>
              <a:ext uri="{FF2B5EF4-FFF2-40B4-BE49-F238E27FC236}">
                <a16:creationId xmlns:a16="http://schemas.microsoft.com/office/drawing/2014/main" id="{1D257F26-E183-BF80-15C9-190C78CCB667}"/>
              </a:ext>
            </a:extLst>
          </p:cNvPr>
          <p:cNvSpPr>
            <a:spLocks noGrp="1"/>
          </p:cNvSpPr>
          <p:nvPr>
            <p:ph type="sldNum" sz="quarter" idx="4"/>
          </p:nvPr>
        </p:nvSpPr>
        <p:spPr/>
        <p:txBody>
          <a:bodyPr/>
          <a:lstStyle/>
          <a:p>
            <a:fld id="{74B64D20-DEA6-4AB1-B45C-2339FA12CFFF}" type="slidenum">
              <a:rPr lang="en-US" smtClean="0"/>
              <a:pPr/>
              <a:t>9</a:t>
            </a:fld>
            <a:endParaRPr lang="en-US" dirty="0"/>
          </a:p>
        </p:txBody>
      </p:sp>
    </p:spTree>
    <p:extLst>
      <p:ext uri="{BB962C8B-B14F-4D97-AF65-F5344CB8AC3E}">
        <p14:creationId xmlns:p14="http://schemas.microsoft.com/office/powerpoint/2010/main" val="1020800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C499D-752A-D5FD-C6FC-16D2A88417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6FA4A0-9997-9593-1B8D-0C1F8CFEE968}"/>
              </a:ext>
            </a:extLst>
          </p:cNvPr>
          <p:cNvSpPr>
            <a:spLocks noGrp="1"/>
          </p:cNvSpPr>
          <p:nvPr>
            <p:ph type="title"/>
          </p:nvPr>
        </p:nvSpPr>
        <p:spPr/>
        <p:txBody>
          <a:bodyPr/>
          <a:lstStyle/>
          <a:p>
            <a:r>
              <a:rPr lang="en-US" dirty="0"/>
              <a:t>ARMA Membership Dues Increase</a:t>
            </a:r>
          </a:p>
        </p:txBody>
      </p:sp>
      <p:sp>
        <p:nvSpPr>
          <p:cNvPr id="3" name="Text Placeholder 2">
            <a:extLst>
              <a:ext uri="{FF2B5EF4-FFF2-40B4-BE49-F238E27FC236}">
                <a16:creationId xmlns:a16="http://schemas.microsoft.com/office/drawing/2014/main" id="{C41A9FAE-C8EE-B027-D090-98B56B878268}"/>
              </a:ext>
            </a:extLst>
          </p:cNvPr>
          <p:cNvSpPr>
            <a:spLocks noGrp="1"/>
          </p:cNvSpPr>
          <p:nvPr>
            <p:ph type="body" sz="quarter" idx="13"/>
          </p:nvPr>
        </p:nvSpPr>
        <p:spPr/>
        <p:txBody>
          <a:bodyPr/>
          <a:lstStyle/>
          <a:p>
            <a:r>
              <a:rPr lang="en-US" dirty="0"/>
              <a:t>Dues Have Not Increased In 18 Years</a:t>
            </a:r>
          </a:p>
          <a:p>
            <a:r>
              <a:rPr lang="en-US" dirty="0"/>
              <a:t>Effective July 1, 2025</a:t>
            </a:r>
          </a:p>
          <a:p>
            <a:r>
              <a:rPr lang="en-US" dirty="0"/>
              <a:t>Incentive to Renew Early</a:t>
            </a:r>
          </a:p>
          <a:p>
            <a:r>
              <a:rPr lang="en-US" dirty="0"/>
              <a:t>Continue Providing Highest Quality Resources, Events and Benefits To Our Members</a:t>
            </a:r>
          </a:p>
          <a:p>
            <a:endParaRPr lang="en-US" dirty="0"/>
          </a:p>
        </p:txBody>
      </p:sp>
      <p:sp>
        <p:nvSpPr>
          <p:cNvPr id="4" name="Slide Number Placeholder 3">
            <a:extLst>
              <a:ext uri="{FF2B5EF4-FFF2-40B4-BE49-F238E27FC236}">
                <a16:creationId xmlns:a16="http://schemas.microsoft.com/office/drawing/2014/main" id="{3CF71954-B059-2025-4AC4-4E81B837F4A1}"/>
              </a:ext>
            </a:extLst>
          </p:cNvPr>
          <p:cNvSpPr>
            <a:spLocks noGrp="1"/>
          </p:cNvSpPr>
          <p:nvPr>
            <p:ph type="sldNum" sz="quarter" idx="4"/>
          </p:nvPr>
        </p:nvSpPr>
        <p:spPr/>
        <p:txBody>
          <a:bodyPr/>
          <a:lstStyle/>
          <a:p>
            <a:fld id="{74B64D20-DEA6-4AB1-B45C-2339FA12CFFF}" type="slidenum">
              <a:rPr lang="en-US" smtClean="0"/>
              <a:pPr/>
              <a:t>10</a:t>
            </a:fld>
            <a:endParaRPr lang="en-US" dirty="0"/>
          </a:p>
        </p:txBody>
      </p:sp>
      <p:pic>
        <p:nvPicPr>
          <p:cNvPr id="6" name="Picture 5">
            <a:extLst>
              <a:ext uri="{FF2B5EF4-FFF2-40B4-BE49-F238E27FC236}">
                <a16:creationId xmlns:a16="http://schemas.microsoft.com/office/drawing/2014/main" id="{C3C241D6-F67B-2F3A-84BE-FC372CB24038}"/>
              </a:ext>
            </a:extLst>
          </p:cNvPr>
          <p:cNvPicPr>
            <a:picLocks noChangeAspect="1"/>
          </p:cNvPicPr>
          <p:nvPr/>
        </p:nvPicPr>
        <p:blipFill>
          <a:blip r:embed="rId2"/>
          <a:stretch>
            <a:fillRect/>
          </a:stretch>
        </p:blipFill>
        <p:spPr>
          <a:xfrm>
            <a:off x="2474808" y="3856036"/>
            <a:ext cx="7242384" cy="2265015"/>
          </a:xfrm>
          <a:prstGeom prst="rect">
            <a:avLst/>
          </a:prstGeom>
        </p:spPr>
      </p:pic>
    </p:spTree>
    <p:extLst>
      <p:ext uri="{BB962C8B-B14F-4D97-AF65-F5344CB8AC3E}">
        <p14:creationId xmlns:p14="http://schemas.microsoft.com/office/powerpoint/2010/main" val="1594511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78336-79A7-4BFC-82D7-F03485C2F5DF}"/>
              </a:ext>
            </a:extLst>
          </p:cNvPr>
          <p:cNvSpPr>
            <a:spLocks noGrp="1"/>
          </p:cNvSpPr>
          <p:nvPr>
            <p:ph type="title"/>
          </p:nvPr>
        </p:nvSpPr>
        <p:spPr/>
        <p:txBody>
          <a:bodyPr/>
          <a:lstStyle/>
          <a:p>
            <a:r>
              <a:rPr lang="en-US" dirty="0"/>
              <a:t>ARMA EDUCATION BENEFITS</a:t>
            </a:r>
          </a:p>
        </p:txBody>
      </p:sp>
      <p:sp>
        <p:nvSpPr>
          <p:cNvPr id="3" name="Text Placeholder 2">
            <a:extLst>
              <a:ext uri="{FF2B5EF4-FFF2-40B4-BE49-F238E27FC236}">
                <a16:creationId xmlns:a16="http://schemas.microsoft.com/office/drawing/2014/main" id="{AF03D6F7-F394-435F-A454-AC99F75B8390}"/>
              </a:ext>
            </a:extLst>
          </p:cNvPr>
          <p:cNvSpPr>
            <a:spLocks noGrp="1"/>
          </p:cNvSpPr>
          <p:nvPr>
            <p:ph type="body" sz="quarter" idx="13"/>
          </p:nvPr>
        </p:nvSpPr>
        <p:spPr>
          <a:xfrm>
            <a:off x="678180" y="1370633"/>
            <a:ext cx="10835640" cy="3905249"/>
          </a:xfrm>
        </p:spPr>
        <p:txBody>
          <a:bodyPr/>
          <a:lstStyle/>
          <a:p>
            <a:pPr marL="346472" indent="-214313">
              <a:buClr>
                <a:srgbClr val="1E5C7D"/>
              </a:buClr>
            </a:pPr>
            <a:r>
              <a:rPr lang="en-US" sz="2000" dirty="0"/>
              <a:t>Value for Members</a:t>
            </a:r>
          </a:p>
          <a:p>
            <a:pPr marL="803672" lvl="1" indent="-214313">
              <a:buClr>
                <a:srgbClr val="1E5C7D"/>
              </a:buClr>
            </a:pPr>
            <a:r>
              <a:rPr lang="en-US" sz="1800" dirty="0"/>
              <a:t>Discounted pricing on education</a:t>
            </a:r>
          </a:p>
          <a:p>
            <a:pPr marL="803672" lvl="1" indent="-214313">
              <a:buClr>
                <a:srgbClr val="1E5C7D"/>
              </a:buClr>
            </a:pPr>
            <a:r>
              <a:rPr lang="en-US" sz="1800" dirty="0"/>
              <a:t>Members-Only resources and webinars</a:t>
            </a:r>
          </a:p>
          <a:p>
            <a:pPr marL="803672" lvl="1" indent="-214313">
              <a:buClr>
                <a:srgbClr val="1E5C7D"/>
              </a:buClr>
            </a:pPr>
            <a:r>
              <a:rPr lang="en-US" sz="1800" dirty="0"/>
              <a:t>Coming: Job Aids and other collateral</a:t>
            </a:r>
          </a:p>
          <a:p>
            <a:pPr marL="346472" indent="-214313">
              <a:buClr>
                <a:srgbClr val="1E5C7D"/>
              </a:buClr>
            </a:pPr>
            <a:r>
              <a:rPr lang="en-US" sz="2000" dirty="0"/>
              <a:t>Certification and ARMA Designations</a:t>
            </a:r>
          </a:p>
          <a:p>
            <a:pPr marL="803672" lvl="1" indent="-214313">
              <a:buClr>
                <a:srgbClr val="1E5C7D"/>
              </a:buClr>
            </a:pPr>
            <a:r>
              <a:rPr lang="en-US" sz="1800" dirty="0"/>
              <a:t>IGP Exam update launched July 2022</a:t>
            </a:r>
          </a:p>
          <a:p>
            <a:pPr marL="1260872" lvl="2" indent="-214313">
              <a:buClr>
                <a:srgbClr val="1E5C7D"/>
              </a:buClr>
            </a:pPr>
            <a:r>
              <a:rPr lang="en-US" sz="1400" dirty="0"/>
              <a:t>Integrates the updated IGIM Model</a:t>
            </a:r>
          </a:p>
          <a:p>
            <a:pPr marL="803672" lvl="1" indent="-214313">
              <a:buClr>
                <a:srgbClr val="1E5C7D"/>
              </a:buClr>
            </a:pPr>
            <a:r>
              <a:rPr lang="en-US" sz="1800" dirty="0"/>
              <a:t>Launched February 2023: Essentials of RIM Course Update</a:t>
            </a:r>
          </a:p>
          <a:p>
            <a:pPr marL="803672" lvl="1" indent="-214313">
              <a:buClr>
                <a:srgbClr val="1E5C7D"/>
              </a:buClr>
            </a:pPr>
            <a:r>
              <a:rPr lang="en-US" sz="1800" dirty="0"/>
              <a:t>NEW: Development of IGP exam prep pathways</a:t>
            </a:r>
          </a:p>
          <a:p>
            <a:pPr marL="803672" lvl="1" indent="-214313">
              <a:buClr>
                <a:srgbClr val="1E5C7D"/>
              </a:buClr>
            </a:pPr>
            <a:r>
              <a:rPr lang="en-US" sz="1800" dirty="0"/>
              <a:t>NEW: Integrated education pathways</a:t>
            </a:r>
          </a:p>
          <a:p>
            <a:pPr marL="346472" indent="-214313">
              <a:buClr>
                <a:srgbClr val="1E5C7D"/>
              </a:buClr>
            </a:pPr>
            <a:r>
              <a:rPr lang="en-US" sz="2000" dirty="0"/>
              <a:t>International Thought Leadership</a:t>
            </a:r>
          </a:p>
          <a:p>
            <a:pPr marL="803672" lvl="1" indent="-214313">
              <a:buClr>
                <a:srgbClr val="1E5C7D"/>
              </a:buClr>
            </a:pPr>
            <a:r>
              <a:rPr lang="en-US" sz="1800" dirty="0"/>
              <a:t>White papers and publications from members for members</a:t>
            </a:r>
          </a:p>
          <a:p>
            <a:pPr marL="803672" lvl="1" indent="-214313">
              <a:buClr>
                <a:srgbClr val="1E5C7D"/>
              </a:buClr>
            </a:pPr>
            <a:r>
              <a:rPr lang="en-US" sz="1800" dirty="0"/>
              <a:t>Association international partnerships</a:t>
            </a:r>
          </a:p>
          <a:p>
            <a:pPr marL="803672" lvl="1" indent="-214313">
              <a:buClr>
                <a:srgbClr val="1E5C7D"/>
              </a:buClr>
            </a:pPr>
            <a:r>
              <a:rPr lang="en-US" sz="1800" dirty="0"/>
              <a:t>NEW: 2024 IG Maturity Index Survey Report</a:t>
            </a:r>
          </a:p>
        </p:txBody>
      </p:sp>
      <p:sp>
        <p:nvSpPr>
          <p:cNvPr id="4" name="Slide Number Placeholder 3">
            <a:extLst>
              <a:ext uri="{FF2B5EF4-FFF2-40B4-BE49-F238E27FC236}">
                <a16:creationId xmlns:a16="http://schemas.microsoft.com/office/drawing/2014/main" id="{DE471D1C-38AB-467E-9258-3BC46795FCFA}"/>
              </a:ext>
            </a:extLst>
          </p:cNvPr>
          <p:cNvSpPr>
            <a:spLocks noGrp="1"/>
          </p:cNvSpPr>
          <p:nvPr>
            <p:ph type="sldNum" sz="quarter" idx="4"/>
          </p:nvPr>
        </p:nvSpPr>
        <p:spPr/>
        <p:txBody>
          <a:bodyPr/>
          <a:lstStyle/>
          <a:p>
            <a:fld id="{74B64D20-DEA6-4AB1-B45C-2339FA12CFFF}" type="slidenum">
              <a:rPr lang="en-US" smtClean="0"/>
              <a:pPr/>
              <a:t>11</a:t>
            </a:fld>
            <a:endParaRPr lang="en-US" dirty="0"/>
          </a:p>
        </p:txBody>
      </p:sp>
    </p:spTree>
    <p:extLst>
      <p:ext uri="{BB962C8B-B14F-4D97-AF65-F5344CB8AC3E}">
        <p14:creationId xmlns:p14="http://schemas.microsoft.com/office/powerpoint/2010/main" val="38652343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63AAE-4B51-A9F4-26B9-42CE290BBB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577D8A-3877-4F71-1ABA-9C53A47DDFC1}"/>
              </a:ext>
            </a:extLst>
          </p:cNvPr>
          <p:cNvSpPr>
            <a:spLocks noGrp="1"/>
          </p:cNvSpPr>
          <p:nvPr>
            <p:ph type="title"/>
          </p:nvPr>
        </p:nvSpPr>
        <p:spPr/>
        <p:txBody>
          <a:bodyPr/>
          <a:lstStyle/>
          <a:p>
            <a:r>
              <a:rPr lang="en-US" dirty="0"/>
              <a:t>ARMA EDUCATION BENEFITS – cont.</a:t>
            </a:r>
          </a:p>
        </p:txBody>
      </p:sp>
      <p:sp>
        <p:nvSpPr>
          <p:cNvPr id="4" name="Slide Number Placeholder 3">
            <a:extLst>
              <a:ext uri="{FF2B5EF4-FFF2-40B4-BE49-F238E27FC236}">
                <a16:creationId xmlns:a16="http://schemas.microsoft.com/office/drawing/2014/main" id="{4B24E5B3-DD08-240C-9593-22FA5D037A32}"/>
              </a:ext>
            </a:extLst>
          </p:cNvPr>
          <p:cNvSpPr>
            <a:spLocks noGrp="1"/>
          </p:cNvSpPr>
          <p:nvPr>
            <p:ph type="sldNum" sz="quarter" idx="4"/>
          </p:nvPr>
        </p:nvSpPr>
        <p:spPr/>
        <p:txBody>
          <a:bodyPr/>
          <a:lstStyle/>
          <a:p>
            <a:fld id="{74B64D20-DEA6-4AB1-B45C-2339FA12CFFF}" type="slidenum">
              <a:rPr lang="en-US" smtClean="0"/>
              <a:pPr/>
              <a:t>12</a:t>
            </a:fld>
            <a:endParaRPr lang="en-US" dirty="0"/>
          </a:p>
        </p:txBody>
      </p:sp>
      <p:pic>
        <p:nvPicPr>
          <p:cNvPr id="8" name="Picture 7" descr="A close up of a logo&#10;&#10;AI-generated content may be incorrect.">
            <a:extLst>
              <a:ext uri="{FF2B5EF4-FFF2-40B4-BE49-F238E27FC236}">
                <a16:creationId xmlns:a16="http://schemas.microsoft.com/office/drawing/2014/main" id="{E204456E-532B-0C5D-7E92-EFCCB3A880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8220" y="1147763"/>
            <a:ext cx="9135559" cy="5138752"/>
          </a:xfrm>
          <a:prstGeom prst="rect">
            <a:avLst/>
          </a:prstGeom>
        </p:spPr>
      </p:pic>
    </p:spTree>
    <p:extLst>
      <p:ext uri="{BB962C8B-B14F-4D97-AF65-F5344CB8AC3E}">
        <p14:creationId xmlns:p14="http://schemas.microsoft.com/office/powerpoint/2010/main" val="36890790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78336-79A7-4BFC-82D7-F03485C2F5DF}"/>
              </a:ext>
            </a:extLst>
          </p:cNvPr>
          <p:cNvSpPr>
            <a:spLocks noGrp="1"/>
          </p:cNvSpPr>
          <p:nvPr>
            <p:ph type="title"/>
          </p:nvPr>
        </p:nvSpPr>
        <p:spPr/>
        <p:txBody>
          <a:bodyPr/>
          <a:lstStyle/>
          <a:p>
            <a:r>
              <a:rPr lang="en-US" dirty="0"/>
              <a:t>ARMA PARTNERSHIPS</a:t>
            </a:r>
          </a:p>
        </p:txBody>
      </p:sp>
      <p:sp>
        <p:nvSpPr>
          <p:cNvPr id="3" name="Text Placeholder 2">
            <a:extLst>
              <a:ext uri="{FF2B5EF4-FFF2-40B4-BE49-F238E27FC236}">
                <a16:creationId xmlns:a16="http://schemas.microsoft.com/office/drawing/2014/main" id="{AF03D6F7-F394-435F-A454-AC99F75B8390}"/>
              </a:ext>
            </a:extLst>
          </p:cNvPr>
          <p:cNvSpPr>
            <a:spLocks noGrp="1"/>
          </p:cNvSpPr>
          <p:nvPr>
            <p:ph type="body" sz="quarter" idx="13"/>
          </p:nvPr>
        </p:nvSpPr>
        <p:spPr>
          <a:xfrm>
            <a:off x="678180" y="1370633"/>
            <a:ext cx="10835640" cy="5487367"/>
          </a:xfrm>
        </p:spPr>
        <p:txBody>
          <a:bodyPr/>
          <a:lstStyle/>
          <a:p>
            <a:pPr marL="346472" indent="-214313">
              <a:buClr>
                <a:srgbClr val="1E5C7D"/>
              </a:buClr>
            </a:pPr>
            <a:r>
              <a:rPr lang="en-US" sz="2000" dirty="0"/>
              <a:t>RIMPA GLOBAL (Records and Information Management Professionals Australasia)</a:t>
            </a:r>
          </a:p>
          <a:p>
            <a:pPr marL="803672" lvl="1" indent="-214313">
              <a:buClr>
                <a:srgbClr val="1E5C7D"/>
              </a:buClr>
            </a:pPr>
            <a:r>
              <a:rPr lang="en-US" sz="1600" dirty="0"/>
              <a:t>ARMA Professional Members can add a discounted RIMPA Membership at any time!</a:t>
            </a:r>
          </a:p>
          <a:p>
            <a:pPr marL="803672" lvl="1" indent="-214313">
              <a:buClr>
                <a:srgbClr val="1E5C7D"/>
              </a:buClr>
            </a:pPr>
            <a:r>
              <a:rPr lang="en-US" sz="1600" dirty="0"/>
              <a:t>RIMPA Membership benefits include:</a:t>
            </a:r>
          </a:p>
          <a:p>
            <a:pPr marL="1260872" lvl="2" indent="-214313">
              <a:buClr>
                <a:srgbClr val="1E5C7D"/>
              </a:buClr>
            </a:pPr>
            <a:r>
              <a:rPr lang="en-US" sz="1400" dirty="0"/>
              <a:t>Discounted rates to events, workshops, vocational education and RIMPA Live Convention</a:t>
            </a:r>
          </a:p>
          <a:p>
            <a:pPr marL="1260872" lvl="2" indent="-214313">
              <a:buClr>
                <a:srgbClr val="1E5C7D"/>
              </a:buClr>
            </a:pPr>
            <a:r>
              <a:rPr lang="en-US" sz="1400" dirty="0"/>
              <a:t>Complimentary registration to educational webinars</a:t>
            </a:r>
          </a:p>
          <a:p>
            <a:pPr marL="1260872" lvl="2" indent="-214313">
              <a:buClr>
                <a:srgbClr val="1E5C7D"/>
              </a:buClr>
            </a:pPr>
            <a:r>
              <a:rPr lang="en-US" sz="1400" dirty="0"/>
              <a:t>Industry specific updates and job listings</a:t>
            </a:r>
          </a:p>
          <a:p>
            <a:pPr marL="1260872" lvl="2" indent="-214313">
              <a:buClr>
                <a:srgbClr val="1E5C7D"/>
              </a:buClr>
            </a:pPr>
            <a:r>
              <a:rPr lang="en-US" sz="1400" dirty="0"/>
              <a:t>Discounted event registrations with aligned partners and external training partners</a:t>
            </a:r>
            <a:endParaRPr lang="en-US" sz="1200" dirty="0"/>
          </a:p>
          <a:p>
            <a:pPr marL="346472" indent="-214313">
              <a:buClr>
                <a:srgbClr val="1E5C7D"/>
              </a:buClr>
            </a:pPr>
            <a:r>
              <a:rPr lang="en-US" sz="2000" dirty="0"/>
              <a:t>ICRM (Institute of Certified Records Managers)</a:t>
            </a:r>
          </a:p>
          <a:p>
            <a:pPr marL="803672" lvl="1" indent="-214313">
              <a:buClr>
                <a:srgbClr val="1E5C7D"/>
              </a:buClr>
            </a:pPr>
            <a:r>
              <a:rPr lang="en-US" sz="1600" dirty="0"/>
              <a:t>Joint Recognition Reception at InfoCon</a:t>
            </a:r>
          </a:p>
          <a:p>
            <a:pPr marL="803672" lvl="1" indent="-214313">
              <a:buClr>
                <a:srgbClr val="1E5C7D"/>
              </a:buClr>
            </a:pPr>
            <a:r>
              <a:rPr lang="en-US" sz="1600" dirty="0"/>
              <a:t>Endorsement of the Essentials of RIM Certificate Course</a:t>
            </a:r>
          </a:p>
          <a:p>
            <a:pPr marL="803672" lvl="1" indent="-214313">
              <a:buClr>
                <a:srgbClr val="1E5C7D"/>
              </a:buClr>
            </a:pPr>
            <a:r>
              <a:rPr lang="en-US" sz="1600" dirty="0"/>
              <a:t>Mutual recognition of complimentary certifications</a:t>
            </a:r>
          </a:p>
          <a:p>
            <a:pPr marL="803672" lvl="1" indent="-214313">
              <a:buClr>
                <a:srgbClr val="1E5C7D"/>
              </a:buClr>
            </a:pPr>
            <a:endParaRPr lang="en-US" sz="1600" dirty="0"/>
          </a:p>
          <a:p>
            <a:pPr marL="346472" indent="-214313">
              <a:buClr>
                <a:srgbClr val="1E5C7D"/>
              </a:buClr>
            </a:pPr>
            <a:r>
              <a:rPr lang="en-US" sz="2000" dirty="0"/>
              <a:t>ACEDS (Association of Certified E-Discovery Specialists)</a:t>
            </a:r>
          </a:p>
          <a:p>
            <a:pPr marL="803672" lvl="1" indent="-214313">
              <a:buClr>
                <a:srgbClr val="1E5C7D"/>
              </a:buClr>
            </a:pPr>
            <a:r>
              <a:rPr lang="en-US" sz="1600" dirty="0"/>
              <a:t>Discounts on ACEDS Professional and Government Memberships</a:t>
            </a:r>
          </a:p>
          <a:p>
            <a:pPr marL="803672" lvl="1" indent="-214313">
              <a:buClr>
                <a:srgbClr val="1E5C7D"/>
              </a:buClr>
            </a:pPr>
            <a:r>
              <a:rPr lang="en-US" sz="1600" dirty="0"/>
              <a:t>Additional discounts on designated ACEDS certificate and certification programs</a:t>
            </a:r>
          </a:p>
          <a:p>
            <a:pPr marL="346472" indent="-214313">
              <a:buClr>
                <a:srgbClr val="1E5C7D"/>
              </a:buClr>
            </a:pPr>
            <a:endParaRPr lang="en-US" sz="2000" dirty="0"/>
          </a:p>
        </p:txBody>
      </p:sp>
      <p:sp>
        <p:nvSpPr>
          <p:cNvPr id="4" name="Slide Number Placeholder 3">
            <a:extLst>
              <a:ext uri="{FF2B5EF4-FFF2-40B4-BE49-F238E27FC236}">
                <a16:creationId xmlns:a16="http://schemas.microsoft.com/office/drawing/2014/main" id="{DE471D1C-38AB-467E-9258-3BC46795FCFA}"/>
              </a:ext>
            </a:extLst>
          </p:cNvPr>
          <p:cNvSpPr>
            <a:spLocks noGrp="1"/>
          </p:cNvSpPr>
          <p:nvPr>
            <p:ph type="sldNum" sz="quarter" idx="4"/>
          </p:nvPr>
        </p:nvSpPr>
        <p:spPr/>
        <p:txBody>
          <a:bodyPr/>
          <a:lstStyle/>
          <a:p>
            <a:fld id="{74B64D20-DEA6-4AB1-B45C-2339FA12CFFF}" type="slidenum">
              <a:rPr lang="en-US" smtClean="0"/>
              <a:pPr/>
              <a:t>13</a:t>
            </a:fld>
            <a:endParaRPr lang="en-US" dirty="0"/>
          </a:p>
        </p:txBody>
      </p:sp>
    </p:spTree>
    <p:extLst>
      <p:ext uri="{BB962C8B-B14F-4D97-AF65-F5344CB8AC3E}">
        <p14:creationId xmlns:p14="http://schemas.microsoft.com/office/powerpoint/2010/main" val="85537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78336-79A7-4BFC-82D7-F03485C2F5DF}"/>
              </a:ext>
            </a:extLst>
          </p:cNvPr>
          <p:cNvSpPr>
            <a:spLocks noGrp="1"/>
          </p:cNvSpPr>
          <p:nvPr>
            <p:ph type="title"/>
          </p:nvPr>
        </p:nvSpPr>
        <p:spPr/>
        <p:txBody>
          <a:bodyPr/>
          <a:lstStyle/>
          <a:p>
            <a:r>
              <a:rPr lang="en-US" dirty="0"/>
              <a:t>ARMA PARTNERSHIPS – Cont.</a:t>
            </a:r>
          </a:p>
        </p:txBody>
      </p:sp>
      <p:sp>
        <p:nvSpPr>
          <p:cNvPr id="3" name="Text Placeholder 2">
            <a:extLst>
              <a:ext uri="{FF2B5EF4-FFF2-40B4-BE49-F238E27FC236}">
                <a16:creationId xmlns:a16="http://schemas.microsoft.com/office/drawing/2014/main" id="{AF03D6F7-F394-435F-A454-AC99F75B8390}"/>
              </a:ext>
            </a:extLst>
          </p:cNvPr>
          <p:cNvSpPr>
            <a:spLocks noGrp="1"/>
          </p:cNvSpPr>
          <p:nvPr>
            <p:ph type="body" sz="quarter" idx="13"/>
          </p:nvPr>
        </p:nvSpPr>
        <p:spPr>
          <a:xfrm>
            <a:off x="678180" y="1370633"/>
            <a:ext cx="10835640" cy="5487367"/>
          </a:xfrm>
        </p:spPr>
        <p:txBody>
          <a:bodyPr/>
          <a:lstStyle/>
          <a:p>
            <a:pPr marL="346472" indent="-214313">
              <a:buClr>
                <a:srgbClr val="1E5C7D"/>
              </a:buClr>
            </a:pPr>
            <a:r>
              <a:rPr lang="en-US" sz="2000" dirty="0"/>
              <a:t>ARA (Archives &amp; Records Association UK &amp; Ireland)</a:t>
            </a:r>
          </a:p>
          <a:p>
            <a:pPr marL="803672" lvl="1" indent="-214313">
              <a:buClr>
                <a:srgbClr val="1E5C7D"/>
              </a:buClr>
            </a:pPr>
            <a:r>
              <a:rPr lang="en-US" sz="1600" dirty="0"/>
              <a:t>Discounts on ARA Membership</a:t>
            </a:r>
          </a:p>
          <a:p>
            <a:pPr marL="803672" lvl="1" indent="-214313">
              <a:buClr>
                <a:srgbClr val="1E5C7D"/>
              </a:buClr>
            </a:pPr>
            <a:endParaRPr lang="en-US" sz="1600" dirty="0"/>
          </a:p>
          <a:p>
            <a:pPr marL="346472" indent="-214313">
              <a:buClr>
                <a:srgbClr val="1E5C7D"/>
              </a:buClr>
            </a:pPr>
            <a:r>
              <a:rPr lang="en-US" sz="2000" dirty="0"/>
              <a:t>CADENCE SOLUTIONS</a:t>
            </a:r>
          </a:p>
          <a:p>
            <a:pPr marL="803672" lvl="1" indent="-214313">
              <a:buClr>
                <a:srgbClr val="1E5C7D"/>
              </a:buClr>
            </a:pPr>
            <a:r>
              <a:rPr lang="en-US" sz="1800" dirty="0"/>
              <a:t>Discounted Microsoft Purview Training for ARMA Me</a:t>
            </a:r>
            <a:r>
              <a:rPr lang="en-US" sz="2000" dirty="0"/>
              <a:t>mbers</a:t>
            </a:r>
          </a:p>
          <a:p>
            <a:pPr marL="803672" lvl="1" indent="-214313">
              <a:buClr>
                <a:srgbClr val="1E5C7D"/>
              </a:buClr>
            </a:pPr>
            <a:endParaRPr lang="en-US" sz="2000" dirty="0"/>
          </a:p>
          <a:p>
            <a:pPr marL="346472" indent="-214313">
              <a:buClr>
                <a:srgbClr val="1E5C7D"/>
              </a:buClr>
            </a:pPr>
            <a:r>
              <a:rPr lang="en-US" sz="2000" dirty="0"/>
              <a:t>GLOBAL INFORMATION CONSORTIUM (GIC)</a:t>
            </a:r>
          </a:p>
        </p:txBody>
      </p:sp>
      <p:sp>
        <p:nvSpPr>
          <p:cNvPr id="4" name="Slide Number Placeholder 3">
            <a:extLst>
              <a:ext uri="{FF2B5EF4-FFF2-40B4-BE49-F238E27FC236}">
                <a16:creationId xmlns:a16="http://schemas.microsoft.com/office/drawing/2014/main" id="{DE471D1C-38AB-467E-9258-3BC46795FCFA}"/>
              </a:ext>
            </a:extLst>
          </p:cNvPr>
          <p:cNvSpPr>
            <a:spLocks noGrp="1"/>
          </p:cNvSpPr>
          <p:nvPr>
            <p:ph type="sldNum" sz="quarter" idx="4"/>
          </p:nvPr>
        </p:nvSpPr>
        <p:spPr/>
        <p:txBody>
          <a:bodyPr/>
          <a:lstStyle/>
          <a:p>
            <a:fld id="{74B64D20-DEA6-4AB1-B45C-2339FA12CFFF}" type="slidenum">
              <a:rPr lang="en-US" smtClean="0"/>
              <a:pPr/>
              <a:t>14</a:t>
            </a:fld>
            <a:endParaRPr lang="en-US" dirty="0"/>
          </a:p>
        </p:txBody>
      </p:sp>
    </p:spTree>
    <p:extLst>
      <p:ext uri="{BB962C8B-B14F-4D97-AF65-F5344CB8AC3E}">
        <p14:creationId xmlns:p14="http://schemas.microsoft.com/office/powerpoint/2010/main" val="1861413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F7B3B-EB6B-5736-64E0-7ABA2FFA72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ABA0AF-49DD-4AEF-C4AA-D2DE9291F3CE}"/>
              </a:ext>
            </a:extLst>
          </p:cNvPr>
          <p:cNvSpPr>
            <a:spLocks noGrp="1"/>
          </p:cNvSpPr>
          <p:nvPr>
            <p:ph type="title"/>
          </p:nvPr>
        </p:nvSpPr>
        <p:spPr/>
        <p:txBody>
          <a:bodyPr/>
          <a:lstStyle/>
          <a:p>
            <a:r>
              <a:rPr lang="en-US" dirty="0"/>
              <a:t>ADVISORY COUNCILS</a:t>
            </a:r>
          </a:p>
        </p:txBody>
      </p:sp>
      <p:sp>
        <p:nvSpPr>
          <p:cNvPr id="3" name="Text Placeholder 2">
            <a:extLst>
              <a:ext uri="{FF2B5EF4-FFF2-40B4-BE49-F238E27FC236}">
                <a16:creationId xmlns:a16="http://schemas.microsoft.com/office/drawing/2014/main" id="{AB71C8E8-9BC6-E92A-F2D0-1C51C6921401}"/>
              </a:ext>
            </a:extLst>
          </p:cNvPr>
          <p:cNvSpPr>
            <a:spLocks noGrp="1"/>
          </p:cNvSpPr>
          <p:nvPr>
            <p:ph type="body" sz="quarter" idx="13"/>
          </p:nvPr>
        </p:nvSpPr>
        <p:spPr>
          <a:xfrm>
            <a:off x="678180" y="1370633"/>
            <a:ext cx="10835640" cy="5487367"/>
          </a:xfrm>
        </p:spPr>
        <p:txBody>
          <a:bodyPr/>
          <a:lstStyle/>
          <a:p>
            <a:pPr marL="346472" indent="-214313">
              <a:buClr>
                <a:srgbClr val="1E5C7D"/>
              </a:buClr>
            </a:pPr>
            <a:r>
              <a:rPr lang="en-US" sz="2000" dirty="0"/>
              <a:t>HIGHER EDUCATION</a:t>
            </a:r>
          </a:p>
          <a:p>
            <a:pPr marL="803672" lvl="1" indent="-214313">
              <a:buClr>
                <a:srgbClr val="1E5C7D"/>
              </a:buClr>
            </a:pPr>
            <a:r>
              <a:rPr lang="en-US" sz="1600" dirty="0"/>
              <a:t>Comprised of</a:t>
            </a:r>
          </a:p>
          <a:p>
            <a:pPr marL="803672" lvl="1" indent="-214313">
              <a:buClr>
                <a:srgbClr val="1E5C7D"/>
              </a:buClr>
            </a:pPr>
            <a:r>
              <a:rPr lang="en-US" sz="1600" dirty="0"/>
              <a:t>Recommendations For Integrations With Higher Ed</a:t>
            </a:r>
          </a:p>
          <a:p>
            <a:pPr marL="803672" lvl="1" indent="-214313">
              <a:buClr>
                <a:srgbClr val="1E5C7D"/>
              </a:buClr>
            </a:pPr>
            <a:endParaRPr lang="en-US" sz="1600" dirty="0"/>
          </a:p>
          <a:p>
            <a:pPr marL="346472" indent="-214313">
              <a:buClr>
                <a:srgbClr val="1E5C7D"/>
              </a:buClr>
            </a:pPr>
            <a:r>
              <a:rPr lang="en-US" sz="2000" dirty="0"/>
              <a:t>FEDERAL GOVERNMENT</a:t>
            </a:r>
          </a:p>
          <a:p>
            <a:pPr marL="803672" lvl="1" indent="-214313">
              <a:buClr>
                <a:srgbClr val="1E5C7D"/>
              </a:buClr>
            </a:pPr>
            <a:r>
              <a:rPr lang="en-US" sz="1600" dirty="0"/>
              <a:t>Guiding ARMA to Better Support the Sector</a:t>
            </a:r>
          </a:p>
          <a:p>
            <a:pPr marL="803672" lvl="1" indent="-214313">
              <a:buClr>
                <a:srgbClr val="1E5C7D"/>
              </a:buClr>
            </a:pPr>
            <a:r>
              <a:rPr lang="en-US" sz="1600" dirty="0"/>
              <a:t>Consulting on Responses to Legislation</a:t>
            </a:r>
          </a:p>
          <a:p>
            <a:pPr marL="803672" lvl="1" indent="-214313">
              <a:buClr>
                <a:srgbClr val="1E5C7D"/>
              </a:buClr>
            </a:pPr>
            <a:r>
              <a:rPr lang="en-US" sz="1600" dirty="0"/>
              <a:t>Federal IG Summit</a:t>
            </a:r>
            <a:endParaRPr lang="en-US" sz="1200" dirty="0"/>
          </a:p>
          <a:p>
            <a:pPr marL="803672" lvl="1" indent="-214313">
              <a:buClr>
                <a:srgbClr val="1E5C7D"/>
              </a:buClr>
            </a:pPr>
            <a:endParaRPr lang="en-US" sz="1600" dirty="0"/>
          </a:p>
          <a:p>
            <a:pPr marL="346472" indent="-214313">
              <a:buClr>
                <a:srgbClr val="1E5C7D"/>
              </a:buClr>
            </a:pPr>
            <a:r>
              <a:rPr lang="en-US" sz="2000" dirty="0"/>
              <a:t>BUSINESS PARTNER</a:t>
            </a:r>
          </a:p>
        </p:txBody>
      </p:sp>
      <p:sp>
        <p:nvSpPr>
          <p:cNvPr id="4" name="Slide Number Placeholder 3">
            <a:extLst>
              <a:ext uri="{FF2B5EF4-FFF2-40B4-BE49-F238E27FC236}">
                <a16:creationId xmlns:a16="http://schemas.microsoft.com/office/drawing/2014/main" id="{58EFE975-A0EA-80C9-239A-AC6900969492}"/>
              </a:ext>
            </a:extLst>
          </p:cNvPr>
          <p:cNvSpPr>
            <a:spLocks noGrp="1"/>
          </p:cNvSpPr>
          <p:nvPr>
            <p:ph type="sldNum" sz="quarter" idx="4"/>
          </p:nvPr>
        </p:nvSpPr>
        <p:spPr/>
        <p:txBody>
          <a:bodyPr/>
          <a:lstStyle/>
          <a:p>
            <a:fld id="{74B64D20-DEA6-4AB1-B45C-2339FA12CFFF}" type="slidenum">
              <a:rPr lang="en-US" smtClean="0"/>
              <a:pPr/>
              <a:t>15</a:t>
            </a:fld>
            <a:endParaRPr lang="en-US" dirty="0"/>
          </a:p>
        </p:txBody>
      </p:sp>
    </p:spTree>
    <p:extLst>
      <p:ext uri="{BB962C8B-B14F-4D97-AF65-F5344CB8AC3E}">
        <p14:creationId xmlns:p14="http://schemas.microsoft.com/office/powerpoint/2010/main" val="9158045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FC890-7704-5700-5113-EA31B47985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355364-8822-0200-F0EB-DEE82D8D2221}"/>
              </a:ext>
            </a:extLst>
          </p:cNvPr>
          <p:cNvSpPr>
            <a:spLocks noGrp="1"/>
          </p:cNvSpPr>
          <p:nvPr>
            <p:ph type="title"/>
          </p:nvPr>
        </p:nvSpPr>
        <p:spPr>
          <a:xfrm>
            <a:off x="228600" y="266715"/>
            <a:ext cx="11087099" cy="828675"/>
          </a:xfrm>
        </p:spPr>
        <p:txBody>
          <a:bodyPr>
            <a:normAutofit fontScale="90000"/>
          </a:bodyPr>
          <a:lstStyle/>
          <a:p>
            <a:r>
              <a:rPr lang="en-US" dirty="0"/>
              <a:t>AIEF (ARMA INTERNATIONAL EDUCATIONAL FOUNDATION</a:t>
            </a:r>
          </a:p>
        </p:txBody>
      </p:sp>
      <p:sp>
        <p:nvSpPr>
          <p:cNvPr id="4" name="Slide Number Placeholder 3">
            <a:extLst>
              <a:ext uri="{FF2B5EF4-FFF2-40B4-BE49-F238E27FC236}">
                <a16:creationId xmlns:a16="http://schemas.microsoft.com/office/drawing/2014/main" id="{FDE58432-952F-9FC9-674D-C8C979ED60BA}"/>
              </a:ext>
            </a:extLst>
          </p:cNvPr>
          <p:cNvSpPr>
            <a:spLocks noGrp="1"/>
          </p:cNvSpPr>
          <p:nvPr>
            <p:ph type="sldNum" sz="quarter" idx="4"/>
          </p:nvPr>
        </p:nvSpPr>
        <p:spPr/>
        <p:txBody>
          <a:bodyPr/>
          <a:lstStyle/>
          <a:p>
            <a:fld id="{74B64D20-DEA6-4AB1-B45C-2339FA12CFFF}" type="slidenum">
              <a:rPr lang="en-US" smtClean="0"/>
              <a:pPr/>
              <a:t>16</a:t>
            </a:fld>
            <a:endParaRPr lang="en-US" dirty="0"/>
          </a:p>
        </p:txBody>
      </p:sp>
      <p:pic>
        <p:nvPicPr>
          <p:cNvPr id="12" name="Picture 11" descr="A qr code and a logo&#10;&#10;AI-generated content may be incorrect.">
            <a:extLst>
              <a:ext uri="{FF2B5EF4-FFF2-40B4-BE49-F238E27FC236}">
                <a16:creationId xmlns:a16="http://schemas.microsoft.com/office/drawing/2014/main" id="{B9B1FDDC-8E86-E28D-AEA4-FD102ACB67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9478" y="1152986"/>
            <a:ext cx="9113044" cy="5126087"/>
          </a:xfrm>
          <a:prstGeom prst="rect">
            <a:avLst/>
          </a:prstGeom>
        </p:spPr>
      </p:pic>
    </p:spTree>
    <p:extLst>
      <p:ext uri="{BB962C8B-B14F-4D97-AF65-F5344CB8AC3E}">
        <p14:creationId xmlns:p14="http://schemas.microsoft.com/office/powerpoint/2010/main" val="33133897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A383B3E-386B-0036-5910-6ACB7E0E61FB}"/>
              </a:ext>
            </a:extLst>
          </p:cNvPr>
          <p:cNvSpPr>
            <a:spLocks noGrp="1"/>
          </p:cNvSpPr>
          <p:nvPr>
            <p:ph type="sldNum" sz="quarter" idx="4"/>
          </p:nvPr>
        </p:nvSpPr>
        <p:spPr/>
        <p:txBody>
          <a:bodyPr/>
          <a:lstStyle/>
          <a:p>
            <a:fld id="{74B64D20-DEA6-4AB1-B45C-2339FA12CFFF}" type="slidenum">
              <a:rPr lang="en-US" smtClean="0"/>
              <a:pPr/>
              <a:t>17</a:t>
            </a:fld>
            <a:endParaRPr lang="en-US" dirty="0"/>
          </a:p>
        </p:txBody>
      </p:sp>
      <p:pic>
        <p:nvPicPr>
          <p:cNvPr id="7" name="Picture 6" descr="A group of people's heads&#10;&#10;AI-generated content may be incorrect.">
            <a:extLst>
              <a:ext uri="{FF2B5EF4-FFF2-40B4-BE49-F238E27FC236}">
                <a16:creationId xmlns:a16="http://schemas.microsoft.com/office/drawing/2014/main" id="{4DAE35E9-6741-7974-E323-CB5C179FBF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62745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6F1B4-5507-34CA-4010-0CE1F1CA94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996F62-1FF6-84E7-CE27-6F3B3E83C1B1}"/>
              </a:ext>
            </a:extLst>
          </p:cNvPr>
          <p:cNvSpPr>
            <a:spLocks noGrp="1"/>
          </p:cNvSpPr>
          <p:nvPr>
            <p:ph type="title"/>
          </p:nvPr>
        </p:nvSpPr>
        <p:spPr>
          <a:xfrm>
            <a:off x="228600" y="266715"/>
            <a:ext cx="11087099" cy="828675"/>
          </a:xfrm>
        </p:spPr>
        <p:txBody>
          <a:bodyPr>
            <a:normAutofit fontScale="90000"/>
          </a:bodyPr>
          <a:lstStyle/>
          <a:p>
            <a:r>
              <a:rPr lang="en-US" dirty="0"/>
              <a:t>AIEF (ARMA INTERNATIONAL EDUCATIONAL FOUNDATION</a:t>
            </a:r>
          </a:p>
        </p:txBody>
      </p:sp>
      <p:sp>
        <p:nvSpPr>
          <p:cNvPr id="4" name="Slide Number Placeholder 3">
            <a:extLst>
              <a:ext uri="{FF2B5EF4-FFF2-40B4-BE49-F238E27FC236}">
                <a16:creationId xmlns:a16="http://schemas.microsoft.com/office/drawing/2014/main" id="{34ABCB98-A685-DBC9-A0DF-278D8938A71D}"/>
              </a:ext>
            </a:extLst>
          </p:cNvPr>
          <p:cNvSpPr>
            <a:spLocks noGrp="1"/>
          </p:cNvSpPr>
          <p:nvPr>
            <p:ph type="sldNum" sz="quarter" idx="4"/>
          </p:nvPr>
        </p:nvSpPr>
        <p:spPr/>
        <p:txBody>
          <a:bodyPr/>
          <a:lstStyle/>
          <a:p>
            <a:fld id="{74B64D20-DEA6-4AB1-B45C-2339FA12CFFF}" type="slidenum">
              <a:rPr lang="en-US" smtClean="0"/>
              <a:pPr/>
              <a:t>18</a:t>
            </a:fld>
            <a:endParaRPr lang="en-US" dirty="0"/>
          </a:p>
        </p:txBody>
      </p:sp>
      <p:sp>
        <p:nvSpPr>
          <p:cNvPr id="3" name="Text Placeholder 2">
            <a:extLst>
              <a:ext uri="{FF2B5EF4-FFF2-40B4-BE49-F238E27FC236}">
                <a16:creationId xmlns:a16="http://schemas.microsoft.com/office/drawing/2014/main" id="{5B07B511-2DDE-0558-7377-8B112BC50980}"/>
              </a:ext>
            </a:extLst>
          </p:cNvPr>
          <p:cNvSpPr>
            <a:spLocks noGrp="1"/>
          </p:cNvSpPr>
          <p:nvPr>
            <p:ph type="body" sz="quarter" idx="13"/>
          </p:nvPr>
        </p:nvSpPr>
        <p:spPr>
          <a:xfrm>
            <a:off x="678180" y="1370633"/>
            <a:ext cx="10835640" cy="5487367"/>
          </a:xfrm>
        </p:spPr>
        <p:txBody>
          <a:bodyPr/>
          <a:lstStyle/>
          <a:p>
            <a:pPr marL="346472" indent="-214313">
              <a:buClr>
                <a:srgbClr val="1E5C7D"/>
              </a:buClr>
            </a:pPr>
            <a:r>
              <a:rPr lang="en-US" sz="2000" dirty="0"/>
              <a:t>Higher Ed and Continuing Education Scholarships</a:t>
            </a:r>
          </a:p>
          <a:p>
            <a:pPr marL="346472" indent="-214313">
              <a:buClr>
                <a:srgbClr val="1E5C7D"/>
              </a:buClr>
            </a:pPr>
            <a:r>
              <a:rPr lang="en-US" sz="2000" dirty="0"/>
              <a:t>Professional Development Scholarships</a:t>
            </a:r>
          </a:p>
          <a:p>
            <a:pPr marL="346472" indent="-214313">
              <a:buClr>
                <a:srgbClr val="1E5C7D"/>
              </a:buClr>
            </a:pPr>
            <a:r>
              <a:rPr lang="en-US" sz="2000" dirty="0"/>
              <a:t>Certification Scholarships</a:t>
            </a:r>
          </a:p>
          <a:p>
            <a:pPr marL="346472" indent="-214313">
              <a:buClr>
                <a:srgbClr val="1E5C7D"/>
              </a:buClr>
            </a:pPr>
            <a:r>
              <a:rPr lang="en-US" sz="2000" dirty="0"/>
              <a:t>Research Support</a:t>
            </a:r>
          </a:p>
        </p:txBody>
      </p:sp>
    </p:spTree>
    <p:extLst>
      <p:ext uri="{BB962C8B-B14F-4D97-AF65-F5344CB8AC3E}">
        <p14:creationId xmlns:p14="http://schemas.microsoft.com/office/powerpoint/2010/main" val="3550894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22208-B44A-431B-B149-F3596C73D921}"/>
              </a:ext>
            </a:extLst>
          </p:cNvPr>
          <p:cNvSpPr>
            <a:spLocks noGrp="1"/>
          </p:cNvSpPr>
          <p:nvPr>
            <p:ph type="title"/>
          </p:nvPr>
        </p:nvSpPr>
        <p:spPr/>
        <p:txBody>
          <a:bodyPr>
            <a:normAutofit/>
          </a:bodyPr>
          <a:lstStyle/>
          <a:p>
            <a:r>
              <a:rPr lang="en-US" dirty="0"/>
              <a:t>Coming up in 2025</a:t>
            </a:r>
          </a:p>
        </p:txBody>
      </p:sp>
      <p:sp>
        <p:nvSpPr>
          <p:cNvPr id="3" name="Text Placeholder 2">
            <a:extLst>
              <a:ext uri="{FF2B5EF4-FFF2-40B4-BE49-F238E27FC236}">
                <a16:creationId xmlns:a16="http://schemas.microsoft.com/office/drawing/2014/main" id="{4F811B42-8CED-45A7-94EC-B39F62A509CA}"/>
              </a:ext>
            </a:extLst>
          </p:cNvPr>
          <p:cNvSpPr>
            <a:spLocks noGrp="1"/>
          </p:cNvSpPr>
          <p:nvPr>
            <p:ph type="body" sz="quarter" idx="13"/>
          </p:nvPr>
        </p:nvSpPr>
        <p:spPr/>
        <p:txBody>
          <a:bodyPr/>
          <a:lstStyle/>
          <a:p>
            <a:pPr marL="132159" indent="0">
              <a:buClr>
                <a:srgbClr val="1E5C7D"/>
              </a:buClr>
              <a:buNone/>
            </a:pPr>
            <a:r>
              <a:rPr lang="en-US" sz="2400" b="1" dirty="0"/>
              <a:t>InfoCon 2025</a:t>
            </a:r>
          </a:p>
          <a:p>
            <a:pPr marL="132159" indent="0">
              <a:buClr>
                <a:srgbClr val="1E5C7D"/>
              </a:buClr>
              <a:buNone/>
            </a:pPr>
            <a:r>
              <a:rPr lang="en-US" sz="2400" dirty="0"/>
              <a:t>October 20-22, Phoenix, AZ</a:t>
            </a:r>
            <a:endParaRPr lang="en-US" sz="2000" dirty="0"/>
          </a:p>
          <a:p>
            <a:endParaRPr lang="en-US" sz="2400" dirty="0"/>
          </a:p>
        </p:txBody>
      </p:sp>
      <p:sp>
        <p:nvSpPr>
          <p:cNvPr id="4" name="Slide Number Placeholder 3">
            <a:extLst>
              <a:ext uri="{FF2B5EF4-FFF2-40B4-BE49-F238E27FC236}">
                <a16:creationId xmlns:a16="http://schemas.microsoft.com/office/drawing/2014/main" id="{963BB794-0AE9-4186-9F8D-59F359AEE594}"/>
              </a:ext>
            </a:extLst>
          </p:cNvPr>
          <p:cNvSpPr>
            <a:spLocks noGrp="1"/>
          </p:cNvSpPr>
          <p:nvPr>
            <p:ph type="sldNum" sz="quarter" idx="4"/>
          </p:nvPr>
        </p:nvSpPr>
        <p:spPr/>
        <p:txBody>
          <a:bodyPr/>
          <a:lstStyle/>
          <a:p>
            <a:fld id="{74B64D20-DEA6-4AB1-B45C-2339FA12CFFF}" type="slidenum">
              <a:rPr lang="en-US" smtClean="0"/>
              <a:pPr/>
              <a:t>19</a:t>
            </a:fld>
            <a:endParaRPr lang="en-US" dirty="0"/>
          </a:p>
        </p:txBody>
      </p:sp>
      <p:sp>
        <p:nvSpPr>
          <p:cNvPr id="5" name="Text Placeholder 4">
            <a:extLst>
              <a:ext uri="{FF2B5EF4-FFF2-40B4-BE49-F238E27FC236}">
                <a16:creationId xmlns:a16="http://schemas.microsoft.com/office/drawing/2014/main" id="{9273A505-9C28-44EE-9D12-165B98F5A861}"/>
              </a:ext>
            </a:extLst>
          </p:cNvPr>
          <p:cNvSpPr>
            <a:spLocks noGrp="1"/>
          </p:cNvSpPr>
          <p:nvPr>
            <p:ph type="body" sz="quarter" idx="14"/>
          </p:nvPr>
        </p:nvSpPr>
        <p:spPr/>
        <p:txBody>
          <a:bodyPr/>
          <a:lstStyle/>
          <a:p>
            <a:r>
              <a:rPr lang="en-US" dirty="0"/>
              <a:t>ARMA CONFERENCES</a:t>
            </a:r>
          </a:p>
        </p:txBody>
      </p:sp>
    </p:spTree>
    <p:extLst>
      <p:ext uri="{BB962C8B-B14F-4D97-AF65-F5344CB8AC3E}">
        <p14:creationId xmlns:p14="http://schemas.microsoft.com/office/powerpoint/2010/main" val="8526735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CF6B6-E893-4BB6-A132-D7FAF0238CC6}"/>
              </a:ext>
            </a:extLst>
          </p:cNvPr>
          <p:cNvSpPr>
            <a:spLocks noGrp="1"/>
          </p:cNvSpPr>
          <p:nvPr>
            <p:ph type="title"/>
          </p:nvPr>
        </p:nvSpPr>
        <p:spPr/>
        <p:txBody>
          <a:bodyPr/>
          <a:lstStyle/>
          <a:p>
            <a:r>
              <a:rPr lang="en-US" dirty="0"/>
              <a:t>VOLUNTEERING WITH ARMA</a:t>
            </a:r>
          </a:p>
        </p:txBody>
      </p:sp>
      <p:sp>
        <p:nvSpPr>
          <p:cNvPr id="3" name="Text Placeholder 2">
            <a:extLst>
              <a:ext uri="{FF2B5EF4-FFF2-40B4-BE49-F238E27FC236}">
                <a16:creationId xmlns:a16="http://schemas.microsoft.com/office/drawing/2014/main" id="{331958E6-6421-4823-B992-5F27E10EF070}"/>
              </a:ext>
            </a:extLst>
          </p:cNvPr>
          <p:cNvSpPr>
            <a:spLocks noGrp="1"/>
          </p:cNvSpPr>
          <p:nvPr>
            <p:ph type="body" sz="quarter" idx="13"/>
          </p:nvPr>
        </p:nvSpPr>
        <p:spPr>
          <a:xfrm>
            <a:off x="678180" y="1470025"/>
            <a:ext cx="10835640" cy="2878309"/>
          </a:xfrm>
        </p:spPr>
        <p:txBody>
          <a:bodyPr/>
          <a:lstStyle/>
          <a:p>
            <a:pPr marL="0" indent="0">
              <a:buNone/>
            </a:pPr>
            <a:r>
              <a:rPr lang="en-US" sz="2800" dirty="0"/>
              <a:t>ARMA Professional Members have volunteer leadership opportunities within the organization and the opportunity to shape the future of the organization and industry.</a:t>
            </a:r>
          </a:p>
          <a:p>
            <a:pPr lvl="1"/>
            <a:r>
              <a:rPr lang="en-US" dirty="0"/>
              <a:t>Board positions – Local Chapter or ARMA International</a:t>
            </a:r>
          </a:p>
          <a:p>
            <a:pPr lvl="1"/>
            <a:r>
              <a:rPr lang="en-US" dirty="0"/>
              <a:t>Mentorship – Mentor Match program</a:t>
            </a:r>
          </a:p>
          <a:p>
            <a:pPr lvl="1"/>
            <a:r>
              <a:rPr lang="en-US" dirty="0"/>
              <a:t>Contributor – articles, whitepapers, webinars</a:t>
            </a:r>
          </a:p>
          <a:p>
            <a:pPr lvl="1"/>
            <a:r>
              <a:rPr lang="en-US" dirty="0"/>
              <a:t>Committees: </a:t>
            </a:r>
          </a:p>
          <a:p>
            <a:endParaRPr lang="en-US" dirty="0"/>
          </a:p>
        </p:txBody>
      </p:sp>
      <p:sp>
        <p:nvSpPr>
          <p:cNvPr id="4" name="Slide Number Placeholder 3">
            <a:extLst>
              <a:ext uri="{FF2B5EF4-FFF2-40B4-BE49-F238E27FC236}">
                <a16:creationId xmlns:a16="http://schemas.microsoft.com/office/drawing/2014/main" id="{1F5F78F0-547E-4A37-A095-162918CBCF0D}"/>
              </a:ext>
            </a:extLst>
          </p:cNvPr>
          <p:cNvSpPr>
            <a:spLocks noGrp="1"/>
          </p:cNvSpPr>
          <p:nvPr>
            <p:ph type="sldNum" sz="quarter" idx="4"/>
          </p:nvPr>
        </p:nvSpPr>
        <p:spPr/>
        <p:txBody>
          <a:bodyPr/>
          <a:lstStyle/>
          <a:p>
            <a:fld id="{74B64D20-DEA6-4AB1-B45C-2339FA12CFFF}" type="slidenum">
              <a:rPr lang="en-US" smtClean="0"/>
              <a:pPr/>
              <a:t>20</a:t>
            </a:fld>
            <a:endParaRPr lang="en-US" dirty="0"/>
          </a:p>
        </p:txBody>
      </p:sp>
      <p:sp>
        <p:nvSpPr>
          <p:cNvPr id="6" name="TextBox 5">
            <a:extLst>
              <a:ext uri="{FF2B5EF4-FFF2-40B4-BE49-F238E27FC236}">
                <a16:creationId xmlns:a16="http://schemas.microsoft.com/office/drawing/2014/main" id="{3A1D7883-42FE-BA85-B15B-58DC14484E96}"/>
              </a:ext>
            </a:extLst>
          </p:cNvPr>
          <p:cNvSpPr txBox="1"/>
          <p:nvPr/>
        </p:nvSpPr>
        <p:spPr>
          <a:xfrm>
            <a:off x="1526192" y="4328601"/>
            <a:ext cx="4019413" cy="1177537"/>
          </a:xfrm>
          <a:prstGeom prst="rect">
            <a:avLst/>
          </a:prstGeom>
        </p:spPr>
        <p:txBody>
          <a:bodyPr vert="horz" wrap="square" lIns="91440" tIns="45720" rIns="91440" bIns="45720" rtlCol="0">
            <a:noAutofit/>
          </a:bodyPr>
          <a:lstStyle/>
          <a:p>
            <a:pPr marL="285750" indent="-285750">
              <a:buFont typeface="Arial" panose="020B0604020202020204" pitchFamily="34" charset="0"/>
              <a:buChar char="•"/>
            </a:pPr>
            <a:r>
              <a:rPr lang="en-US" dirty="0">
                <a:solidFill>
                  <a:schemeClr val="accent6">
                    <a:lumMod val="50000"/>
                  </a:schemeClr>
                </a:solidFill>
              </a:rPr>
              <a:t>Awards Committee </a:t>
            </a:r>
          </a:p>
          <a:p>
            <a:pPr marL="285750" indent="-285750">
              <a:buFont typeface="Arial" panose="020B0604020202020204" pitchFamily="34" charset="0"/>
              <a:buChar char="•"/>
            </a:pPr>
            <a:r>
              <a:rPr lang="en-US" dirty="0">
                <a:solidFill>
                  <a:schemeClr val="accent6">
                    <a:lumMod val="50000"/>
                  </a:schemeClr>
                </a:solidFill>
              </a:rPr>
              <a:t>Chapter Advisory Committee	</a:t>
            </a:r>
          </a:p>
          <a:p>
            <a:pPr marL="285750" indent="-285750">
              <a:buFont typeface="Arial" panose="020B0604020202020204" pitchFamily="34" charset="0"/>
              <a:buChar char="•"/>
            </a:pPr>
            <a:r>
              <a:rPr lang="en-US" dirty="0">
                <a:solidFill>
                  <a:schemeClr val="accent6">
                    <a:lumMod val="50000"/>
                  </a:schemeClr>
                </a:solidFill>
              </a:rPr>
              <a:t>Content &amp; Standards Development Committee</a:t>
            </a:r>
          </a:p>
          <a:p>
            <a:pPr marL="285750" indent="-285750">
              <a:buFont typeface="Arial" panose="020B0604020202020204" pitchFamily="34" charset="0"/>
              <a:buChar char="•"/>
            </a:pPr>
            <a:r>
              <a:rPr lang="en-US" dirty="0">
                <a:solidFill>
                  <a:schemeClr val="accent6">
                    <a:lumMod val="50000"/>
                  </a:schemeClr>
                </a:solidFill>
              </a:rPr>
              <a:t>Financial Planning Committee</a:t>
            </a:r>
          </a:p>
          <a:p>
            <a:pPr marL="0" indent="0" algn="l">
              <a:buFont typeface="Wingdings" panose="05000000000000000000" pitchFamily="2" charset="2"/>
              <a:buNone/>
            </a:pPr>
            <a:endParaRPr lang="en-US" dirty="0">
              <a:solidFill>
                <a:schemeClr val="accent6">
                  <a:lumMod val="50000"/>
                </a:schemeClr>
              </a:solidFill>
            </a:endParaRPr>
          </a:p>
        </p:txBody>
      </p:sp>
      <p:sp>
        <p:nvSpPr>
          <p:cNvPr id="7" name="TextBox 6">
            <a:extLst>
              <a:ext uri="{FF2B5EF4-FFF2-40B4-BE49-F238E27FC236}">
                <a16:creationId xmlns:a16="http://schemas.microsoft.com/office/drawing/2014/main" id="{8AD0B497-E255-4EDB-3AC0-6AB963DADB31}"/>
              </a:ext>
            </a:extLst>
          </p:cNvPr>
          <p:cNvSpPr txBox="1"/>
          <p:nvPr/>
        </p:nvSpPr>
        <p:spPr>
          <a:xfrm>
            <a:off x="6663937" y="4348334"/>
            <a:ext cx="3039228" cy="1348575"/>
          </a:xfrm>
          <a:prstGeom prst="rect">
            <a:avLst/>
          </a:prstGeom>
        </p:spPr>
        <p:txBody>
          <a:bodyPr vert="horz" wrap="square" lIns="91440" tIns="45720" rIns="91440" bIns="45720" rtlCol="0">
            <a:noAutofit/>
          </a:bodyPr>
          <a:lstStyle/>
          <a:p>
            <a:pPr marL="0" indent="0" algn="l">
              <a:buFont typeface="Wingdings" panose="05000000000000000000" pitchFamily="2" charset="2"/>
              <a:buNone/>
            </a:pPr>
            <a:endParaRPr lang="en-US" dirty="0"/>
          </a:p>
        </p:txBody>
      </p:sp>
      <p:sp>
        <p:nvSpPr>
          <p:cNvPr id="8" name="TextBox 7">
            <a:extLst>
              <a:ext uri="{FF2B5EF4-FFF2-40B4-BE49-F238E27FC236}">
                <a16:creationId xmlns:a16="http://schemas.microsoft.com/office/drawing/2014/main" id="{B3EFBBCC-75B3-77AA-420B-5CC61BBC0AAE}"/>
              </a:ext>
            </a:extLst>
          </p:cNvPr>
          <p:cNvSpPr txBox="1"/>
          <p:nvPr/>
        </p:nvSpPr>
        <p:spPr>
          <a:xfrm>
            <a:off x="6272521" y="4298995"/>
            <a:ext cx="3822060" cy="1447252"/>
          </a:xfrm>
          <a:prstGeom prst="rect">
            <a:avLst/>
          </a:prstGeom>
        </p:spPr>
        <p:txBody>
          <a:bodyPr vert="horz" wrap="none" lIns="91440" tIns="45720" rIns="91440" bIns="45720" rtlCol="0">
            <a:noAutofit/>
          </a:bodyPr>
          <a:lstStyle/>
          <a:p>
            <a:pPr marL="285750" indent="-285750" algn="l">
              <a:buFont typeface="Arial" panose="020B0604020202020204" pitchFamily="34" charset="0"/>
              <a:buChar char="•"/>
            </a:pPr>
            <a:r>
              <a:rPr lang="en-US" dirty="0">
                <a:solidFill>
                  <a:schemeClr val="accent6">
                    <a:lumMod val="50000"/>
                  </a:schemeClr>
                </a:solidFill>
              </a:rPr>
              <a:t>Certification Oversight Committee</a:t>
            </a:r>
          </a:p>
          <a:p>
            <a:pPr marL="285750" indent="-285750" algn="l">
              <a:buFont typeface="Arial" panose="020B0604020202020204" pitchFamily="34" charset="0"/>
              <a:buChar char="•"/>
            </a:pPr>
            <a:r>
              <a:rPr lang="en-US" dirty="0">
                <a:solidFill>
                  <a:schemeClr val="accent6">
                    <a:lumMod val="50000"/>
                  </a:schemeClr>
                </a:solidFill>
              </a:rPr>
              <a:t>Conference Education Committee</a:t>
            </a:r>
          </a:p>
          <a:p>
            <a:pPr marL="285750" indent="-285750">
              <a:buFont typeface="Arial" panose="020B0604020202020204" pitchFamily="34" charset="0"/>
              <a:buChar char="•"/>
            </a:pPr>
            <a:r>
              <a:rPr lang="en-US" dirty="0">
                <a:solidFill>
                  <a:schemeClr val="accent6">
                    <a:lumMod val="50000"/>
                  </a:schemeClr>
                </a:solidFill>
              </a:rPr>
              <a:t>Elections Committee</a:t>
            </a:r>
          </a:p>
          <a:p>
            <a:pPr marL="285750" indent="-285750">
              <a:buFont typeface="Arial" panose="020B0604020202020204" pitchFamily="34" charset="0"/>
              <a:buChar char="•"/>
            </a:pPr>
            <a:r>
              <a:rPr lang="en-US" dirty="0">
                <a:solidFill>
                  <a:schemeClr val="accent6">
                    <a:lumMod val="50000"/>
                  </a:schemeClr>
                </a:solidFill>
              </a:rPr>
              <a:t>New Member Welcome Committee</a:t>
            </a:r>
          </a:p>
          <a:p>
            <a:pPr marL="0" indent="0" algn="l">
              <a:buFont typeface="Wingdings" panose="05000000000000000000" pitchFamily="2" charset="2"/>
              <a:buNone/>
            </a:pPr>
            <a:endParaRPr lang="en-US" dirty="0">
              <a:solidFill>
                <a:schemeClr val="accent6">
                  <a:lumMod val="50000"/>
                </a:schemeClr>
              </a:solidFill>
            </a:endParaRPr>
          </a:p>
        </p:txBody>
      </p:sp>
    </p:spTree>
    <p:extLst>
      <p:ext uri="{BB962C8B-B14F-4D97-AF65-F5344CB8AC3E}">
        <p14:creationId xmlns:p14="http://schemas.microsoft.com/office/powerpoint/2010/main" val="19723484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4C4D3E3-A1F7-3126-8DF9-4A9FB4DD9F9E}"/>
              </a:ext>
            </a:extLst>
          </p:cNvPr>
          <p:cNvSpPr>
            <a:spLocks noGrp="1"/>
          </p:cNvSpPr>
          <p:nvPr>
            <p:ph type="sldNum" sz="quarter" idx="4"/>
          </p:nvPr>
        </p:nvSpPr>
        <p:spPr/>
        <p:txBody>
          <a:bodyPr/>
          <a:lstStyle/>
          <a:p>
            <a:fld id="{74B64D20-DEA6-4AB1-B45C-2339FA12CFFF}" type="slidenum">
              <a:rPr lang="en-US" smtClean="0"/>
              <a:pPr/>
              <a:t>21</a:t>
            </a:fld>
            <a:endParaRPr lang="en-US" dirty="0"/>
          </a:p>
        </p:txBody>
      </p:sp>
      <p:pic>
        <p:nvPicPr>
          <p:cNvPr id="7" name="Picture 6" descr="A cell phone with a cityscape and icons on the screen&#10;&#10;AI-generated content may be incorrect.">
            <a:extLst>
              <a:ext uri="{FF2B5EF4-FFF2-40B4-BE49-F238E27FC236}">
                <a16:creationId xmlns:a16="http://schemas.microsoft.com/office/drawing/2014/main" id="{C120616A-4E0A-81C0-A571-1C5EEEA7A0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9834" y="916781"/>
            <a:ext cx="8932332" cy="5024437"/>
          </a:xfrm>
          <a:prstGeom prst="rect">
            <a:avLst/>
          </a:prstGeom>
        </p:spPr>
      </p:pic>
    </p:spTree>
    <p:extLst>
      <p:ext uri="{BB962C8B-B14F-4D97-AF65-F5344CB8AC3E}">
        <p14:creationId xmlns:p14="http://schemas.microsoft.com/office/powerpoint/2010/main" val="14294582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239;p29">
            <a:extLst>
              <a:ext uri="{FF2B5EF4-FFF2-40B4-BE49-F238E27FC236}">
                <a16:creationId xmlns:a16="http://schemas.microsoft.com/office/drawing/2014/main" id="{58534087-F485-0FD6-572C-D178E21FA9CE}"/>
              </a:ext>
            </a:extLst>
          </p:cNvPr>
          <p:cNvSpPr txBox="1">
            <a:spLocks noGrp="1"/>
          </p:cNvSpPr>
          <p:nvPr>
            <p:ph type="ctrTitle"/>
          </p:nvPr>
        </p:nvSpPr>
        <p:spPr>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9000" dirty="0"/>
              <a:t>Questions?</a:t>
            </a:r>
            <a:endParaRPr sz="9000" dirty="0"/>
          </a:p>
        </p:txBody>
      </p:sp>
      <p:sp>
        <p:nvSpPr>
          <p:cNvPr id="3" name="Subtitle 2">
            <a:extLst>
              <a:ext uri="{FF2B5EF4-FFF2-40B4-BE49-F238E27FC236}">
                <a16:creationId xmlns:a16="http://schemas.microsoft.com/office/drawing/2014/main" id="{F6B03E8F-10BA-456D-863D-6F39E1706AD7}"/>
              </a:ext>
            </a:extLst>
          </p:cNvPr>
          <p:cNvSpPr>
            <a:spLocks noGrp="1"/>
          </p:cNvSpPr>
          <p:nvPr>
            <p:ph type="subTitle" idx="1"/>
          </p:nvPr>
        </p:nvSpPr>
        <p:spPr/>
        <p:txBody>
          <a:bodyPr/>
          <a:lstStyle/>
          <a:p>
            <a:r>
              <a:rPr lang="en-US" dirty="0"/>
              <a:t>THANK YOU!</a:t>
            </a:r>
          </a:p>
        </p:txBody>
      </p:sp>
      <p:sp>
        <p:nvSpPr>
          <p:cNvPr id="4" name="Slide Number Placeholder 3">
            <a:extLst>
              <a:ext uri="{FF2B5EF4-FFF2-40B4-BE49-F238E27FC236}">
                <a16:creationId xmlns:a16="http://schemas.microsoft.com/office/drawing/2014/main" id="{9D5ED9B3-B167-4A8B-9790-75E9977397CF}"/>
              </a:ext>
            </a:extLst>
          </p:cNvPr>
          <p:cNvSpPr>
            <a:spLocks noGrp="1"/>
          </p:cNvSpPr>
          <p:nvPr>
            <p:ph type="sldNum" sz="quarter" idx="4"/>
          </p:nvPr>
        </p:nvSpPr>
        <p:spPr/>
        <p:txBody>
          <a:bodyPr/>
          <a:lstStyle/>
          <a:p>
            <a:fld id="{74B64D20-DEA6-4AB1-B45C-2339FA12CFFF}" type="slidenum">
              <a:rPr lang="en-US" smtClean="0"/>
              <a:pPr/>
              <a:t>22</a:t>
            </a:fld>
            <a:endParaRPr lang="en-US" dirty="0"/>
          </a:p>
        </p:txBody>
      </p:sp>
      <p:sp>
        <p:nvSpPr>
          <p:cNvPr id="5" name="Text Placeholder 4">
            <a:extLst>
              <a:ext uri="{FF2B5EF4-FFF2-40B4-BE49-F238E27FC236}">
                <a16:creationId xmlns:a16="http://schemas.microsoft.com/office/drawing/2014/main" id="{AF04B28E-7799-4D0E-AFDB-53043D62C21D}"/>
              </a:ext>
            </a:extLst>
          </p:cNvPr>
          <p:cNvSpPr>
            <a:spLocks noGrp="1"/>
          </p:cNvSpPr>
          <p:nvPr>
            <p:ph type="body" sz="quarter" idx="10"/>
          </p:nvPr>
        </p:nvSpPr>
        <p:spPr/>
        <p:txBody>
          <a:bodyPr/>
          <a:lstStyle/>
          <a:p>
            <a:r>
              <a:rPr lang="en-US" dirty="0"/>
              <a:t>ARMAservice@armaintl.org</a:t>
            </a:r>
          </a:p>
        </p:txBody>
      </p:sp>
    </p:spTree>
    <p:extLst>
      <p:ext uri="{BB962C8B-B14F-4D97-AF65-F5344CB8AC3E}">
        <p14:creationId xmlns:p14="http://schemas.microsoft.com/office/powerpoint/2010/main" val="3532874431"/>
      </p:ext>
    </p:extLst>
  </p:cSld>
  <p:clrMapOvr>
    <a:masterClrMapping/>
  </p:clrMapOvr>
</p:sld>
</file>

<file path=ppt/theme/theme1.xml><?xml version="1.0" encoding="utf-8"?>
<a:theme xmlns:a="http://schemas.openxmlformats.org/drawingml/2006/main" name="Office Theme">
  <a:themeElements>
    <a:clrScheme name="Custom 3">
      <a:dk1>
        <a:srgbClr val="0B3857"/>
      </a:dk1>
      <a:lt1>
        <a:srgbClr val="FFFFFF"/>
      </a:lt1>
      <a:dk2>
        <a:srgbClr val="6D6E71"/>
      </a:dk2>
      <a:lt2>
        <a:srgbClr val="21B7F2"/>
      </a:lt2>
      <a:accent1>
        <a:srgbClr val="F04D51"/>
      </a:accent1>
      <a:accent2>
        <a:srgbClr val="419299"/>
      </a:accent2>
      <a:accent3>
        <a:srgbClr val="BED738"/>
      </a:accent3>
      <a:accent4>
        <a:srgbClr val="0B3857"/>
      </a:accent4>
      <a:accent5>
        <a:srgbClr val="FFFFFF"/>
      </a:accent5>
      <a:accent6>
        <a:srgbClr val="6D6E71"/>
      </a:accent6>
      <a:hlink>
        <a:srgbClr val="21B7F2"/>
      </a:hlink>
      <a:folHlink>
        <a:srgbClr val="4192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oAutofit/>
      </a:bodyPr>
      <a:lstStyle>
        <a:defPPr marL="0" indent="0" algn="l">
          <a:buFont typeface="Wingdings" panose="05000000000000000000" pitchFamily="2" charset="2"/>
          <a:buNone/>
          <a:defRPr smtClean="0"/>
        </a:defPPr>
      </a:lstStyle>
    </a:txDef>
  </a:objectDefaults>
  <a:extraClrSchemeLst/>
  <a:extLst>
    <a:ext uri="{05A4C25C-085E-4340-85A3-A5531E510DB2}">
      <thm15:themeFamily xmlns:thm15="http://schemas.microsoft.com/office/thememl/2012/main" name="Board Meeting PPT Template (2)" id="{42F6B5AB-C979-4CA3-BEFE-A8BB58BD5965}" vid="{56259999-2857-4F20-A3D9-E936419027E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B94F9ADBF48B74FB9104B611F236779" ma:contentTypeVersion="16" ma:contentTypeDescription="Create a new document." ma:contentTypeScope="" ma:versionID="cc7f7578794942fb56a06e701fed9e23">
  <xsd:schema xmlns:xsd="http://www.w3.org/2001/XMLSchema" xmlns:xs="http://www.w3.org/2001/XMLSchema" xmlns:p="http://schemas.microsoft.com/office/2006/metadata/properties" xmlns:ns3="774882f5-d7cf-4418-b0f0-89e849ad96e6" xmlns:ns4="fe73a7a7-23b0-4366-baf1-e8c92da94e94" targetNamespace="http://schemas.microsoft.com/office/2006/metadata/properties" ma:root="true" ma:fieldsID="fe90bb5e21a5e906e9fdea69b6b80bcf" ns3:_="" ns4:_="">
    <xsd:import namespace="774882f5-d7cf-4418-b0f0-89e849ad96e6"/>
    <xsd:import namespace="fe73a7a7-23b0-4366-baf1-e8c92da94e94"/>
    <xsd:element name="properties">
      <xsd:complexType>
        <xsd:sequence>
          <xsd:element name="documentManagement">
            <xsd:complexType>
              <xsd:all>
                <xsd:element ref="ns3:SharedWithUsers" minOccurs="0"/>
                <xsd:element ref="ns3:SharedWithDetails" minOccurs="0"/>
                <xsd:element ref="ns3:SharingHintHash"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EventHashCode" minOccurs="0"/>
                <xsd:element ref="ns4:MediaServiceGenerationTime" minOccurs="0"/>
                <xsd:element ref="ns4:MediaServiceAutoKeyPoints" minOccurs="0"/>
                <xsd:element ref="ns4:MediaServiceKeyPoints"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74882f5-d7cf-4418-b0f0-89e849ad96e6"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element name="LastSharedByUser" ma:index="11" nillable="true" ma:displayName="Last Shared By User" ma:description="" ma:internalName="LastSharedByUser" ma:readOnly="true">
      <xsd:simpleType>
        <xsd:restriction base="dms:Note">
          <xsd:maxLength value="255"/>
        </xsd:restriction>
      </xsd:simpleType>
    </xsd:element>
    <xsd:element name="LastSharedByTime" ma:index="12"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fe73a7a7-23b0-4366-baf1-e8c92da94e94" elementFormDefault="qualified">
    <xsd:import namespace="http://schemas.microsoft.com/office/2006/documentManagement/types"/>
    <xsd:import namespace="http://schemas.microsoft.com/office/infopath/2007/PartnerControls"/>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DateTaken" ma:index="15" nillable="true" ma:displayName="MediaServiceDateTaken" ma:description="" ma:hidden="true" ma:internalName="MediaServiceDateTaken" ma:readOnly="true">
      <xsd:simpleType>
        <xsd:restriction base="dms:Text"/>
      </xsd:simpleType>
    </xsd:element>
    <xsd:element name="MediaServiceAutoTags" ma:index="16" nillable="true" ma:displayName="MediaServiceAutoTags" ma:description="" ma:internalName="MediaServiceAutoTags" ma:readOnly="true">
      <xsd:simpleType>
        <xsd:restriction base="dms:Text"/>
      </xsd:simpleType>
    </xsd:element>
    <xsd:element name="MediaServiceLocation" ma:index="17" nillable="true" ma:displayName="MediaServiceLocation" ma:description="" ma:internalName="MediaServiceLocation" ma:readOnly="true">
      <xsd:simpleType>
        <xsd:restriction base="dms:Text"/>
      </xsd:simpleType>
    </xsd:element>
    <xsd:element name="MediaServiceOCR" ma:index="18" nillable="true" ma:displayName="MediaServiceOCR" ma:internalName="MediaServiceOCR" ma:readOnly="true">
      <xsd:simpleType>
        <xsd:restriction base="dms:Note">
          <xsd:maxLength value="255"/>
        </xsd:restriction>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FC18110-223B-4492-9C72-17607C311DFB}">
  <ds:schemaRefs>
    <ds:schemaRef ds:uri="774882f5-d7cf-4418-b0f0-89e849ad96e6"/>
    <ds:schemaRef ds:uri="fe73a7a7-23b0-4366-baf1-e8c92da94e9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3231EFD-59F2-4F95-BE14-DBB64A4D3B00}">
  <ds:schemaRefs>
    <ds:schemaRef ds:uri="774882f5-d7cf-4418-b0f0-89e849ad96e6"/>
    <ds:schemaRef ds:uri="fe73a7a7-23b0-4366-baf1-e8c92da94e9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241F494-3C87-4099-ABF7-938C20B1E43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ARMA 2023 PPT Template</Template>
  <TotalTime>725</TotalTime>
  <Words>778</Words>
  <Application>Microsoft Office PowerPoint</Application>
  <PresentationFormat>Widescreen</PresentationFormat>
  <Paragraphs>162</Paragraphs>
  <Slides>22</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Tw Cen MT</vt:lpstr>
      <vt:lpstr>Wingdings</vt:lpstr>
      <vt:lpstr>Office Theme</vt:lpstr>
      <vt:lpstr>ARMA International Update  </vt:lpstr>
      <vt:lpstr>ARMA INTERNATIONAL MISSION, VISION, VALUES </vt:lpstr>
      <vt:lpstr>PowerPoint Presentation</vt:lpstr>
      <vt:lpstr>PowerPoint Presentation</vt:lpstr>
      <vt:lpstr>4,600+</vt:lpstr>
      <vt:lpstr>ARMA MEMBER BENEFITS</vt:lpstr>
      <vt:lpstr>ARMA Website and System Updates</vt:lpstr>
      <vt:lpstr>myARMA Community</vt:lpstr>
      <vt:lpstr>ARMA Chapter Support</vt:lpstr>
      <vt:lpstr>ARMA Membership Dues Increase</vt:lpstr>
      <vt:lpstr>ARMA EDUCATION BENEFITS</vt:lpstr>
      <vt:lpstr>ARMA EDUCATION BENEFITS – cont.</vt:lpstr>
      <vt:lpstr>ARMA PARTNERSHIPS</vt:lpstr>
      <vt:lpstr>ARMA PARTNERSHIPS – Cont.</vt:lpstr>
      <vt:lpstr>ADVISORY COUNCILS</vt:lpstr>
      <vt:lpstr>AIEF (ARMA INTERNATIONAL EDUCATIONAL FOUNDATION</vt:lpstr>
      <vt:lpstr>PowerPoint Presentation</vt:lpstr>
      <vt:lpstr>AIEF (ARMA INTERNATIONAL EDUCATIONAL FOUNDATION</vt:lpstr>
      <vt:lpstr>Coming up in 2025</vt:lpstr>
      <vt:lpstr>VOLUNTEERING WITH ARMA</vt:lpstr>
      <vt:lpstr>PowerPoint Presentation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Tricia Smith</dc:creator>
  <cp:lastModifiedBy>Nate Hughes</cp:lastModifiedBy>
  <cp:revision>10</cp:revision>
  <dcterms:created xsi:type="dcterms:W3CDTF">2023-01-26T19:40:24Z</dcterms:created>
  <dcterms:modified xsi:type="dcterms:W3CDTF">2025-05-20T15:29:10Z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0x0101001B94F9ADBF48B74FB9104B611F236779</vt:lpwstr>
  </property>
</Properties>
</file>