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2-->
<p:presentation xmlns:r="http://schemas.openxmlformats.org/officeDocument/2006/relationships" xmlns:a="http://schemas.openxmlformats.org/drawingml/2006/main" xmlns:p="http://schemas.openxmlformats.org/presentationml/2006/main" removePersonalInfoOnSave="1" autoCompressPictures="0">
  <p:sldMasterIdLst>
    <p:sldMasterId id="2147483840" r:id="rId1"/>
    <p:sldMasterId id="2147483857" r:id="rId2"/>
    <p:sldMasterId id="2147483869" r:id="rId3"/>
    <p:sldMasterId id="2147483881" r:id="rId4"/>
  </p:sldMasterIdLst>
  <p:notesMasterIdLst>
    <p:notesMasterId r:id="rId5"/>
  </p:notesMasterIdLst>
  <p:handoutMasterIdLst>
    <p:handoutMasterId r:id="rId6"/>
  </p:handoutMasterIdLst>
  <p:sldIdLst>
    <p:sldId id="303" r:id="rId7"/>
    <p:sldId id="261" r:id="rId8"/>
    <p:sldId id="344" r:id="rId9"/>
    <p:sldId id="345" r:id="rId10"/>
    <p:sldId id="346" r:id="rId11"/>
    <p:sldId id="343" r:id="rId12"/>
    <p:sldId id="304" r:id="rId13"/>
    <p:sldId id="347" r:id="rId14"/>
    <p:sldId id="348" r:id="rId15"/>
    <p:sldId id="349" r:id="rId16"/>
    <p:sldId id="350" r:id="rId17"/>
    <p:sldId id="351" r:id="rId18"/>
    <p:sldId id="352" r:id="rId19"/>
    <p:sldId id="353" r:id="rId20"/>
    <p:sldId id="354" r:id="rId21"/>
    <p:sldId id="355" r:id="rId22"/>
    <p:sldId id="356" r:id="rId23"/>
    <p:sldId id="357" r:id="rId24"/>
    <p:sldId id="359" r:id="rId25"/>
  </p:sldIdLst>
  <p:sldSz cx="12192000" cy="6858000"/>
  <p:notesSz cx="7010400" cy="92964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A22E"/>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82481" autoAdjust="0"/>
  </p:normalViewPr>
  <p:slideViewPr>
    <p:cSldViewPr snapToGrid="0">
      <p:cViewPr varScale="1">
        <p:scale>
          <a:sx n="67" d="100"/>
          <a:sy n="67" d="100"/>
        </p:scale>
        <p:origin x="1122" y="72"/>
      </p:cViewPr>
      <p:guideLst/>
    </p:cSldViewPr>
  </p:slideViewPr>
  <p:notesTextViewPr>
    <p:cViewPr>
      <p:scale>
        <a:sx n="3" d="2"/>
        <a:sy n="3" d="2"/>
      </p:scale>
      <p:origin x="0" y="0"/>
    </p:cViewPr>
  </p:notesTextViewPr>
  <p:sorterViewPr>
    <p:cViewPr varScale="1">
      <p:scale>
        <a:sx n="1" d="1"/>
        <a:sy n="1" d="1"/>
      </p:scale>
      <p:origin x="0" y="0"/>
    </p:cViewPr>
  </p:sorter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4.xml" /><Relationship Id="rId11" Type="http://schemas.openxmlformats.org/officeDocument/2006/relationships/slide" Target="slides/slide5.xml" /><Relationship Id="rId12" Type="http://schemas.openxmlformats.org/officeDocument/2006/relationships/slide" Target="slides/slide6.xml" /><Relationship Id="rId13" Type="http://schemas.openxmlformats.org/officeDocument/2006/relationships/slide" Target="slides/slide7.xml" /><Relationship Id="rId14" Type="http://schemas.openxmlformats.org/officeDocument/2006/relationships/slide" Target="slides/slide8.xml" /><Relationship Id="rId15" Type="http://schemas.openxmlformats.org/officeDocument/2006/relationships/slide" Target="slides/slide9.xml" /><Relationship Id="rId16" Type="http://schemas.openxmlformats.org/officeDocument/2006/relationships/slide" Target="slides/slide10.xml" /><Relationship Id="rId17" Type="http://schemas.openxmlformats.org/officeDocument/2006/relationships/slide" Target="slides/slide11.xml" /><Relationship Id="rId18" Type="http://schemas.openxmlformats.org/officeDocument/2006/relationships/slide" Target="slides/slide12.xml" /><Relationship Id="rId19" Type="http://schemas.openxmlformats.org/officeDocument/2006/relationships/slide" Target="slides/slide13.xml" /><Relationship Id="rId2" Type="http://schemas.openxmlformats.org/officeDocument/2006/relationships/slideMaster" Target="slideMasters/slideMaster2.xml" /><Relationship Id="rId20" Type="http://schemas.openxmlformats.org/officeDocument/2006/relationships/slide" Target="slides/slide14.xml" /><Relationship Id="rId21" Type="http://schemas.openxmlformats.org/officeDocument/2006/relationships/slide" Target="slides/slide15.xml" /><Relationship Id="rId22" Type="http://schemas.openxmlformats.org/officeDocument/2006/relationships/slide" Target="slides/slide16.xml" /><Relationship Id="rId23" Type="http://schemas.openxmlformats.org/officeDocument/2006/relationships/slide" Target="slides/slide17.xml" /><Relationship Id="rId24" Type="http://schemas.openxmlformats.org/officeDocument/2006/relationships/slide" Target="slides/slide18.xml" /><Relationship Id="rId25" Type="http://schemas.openxmlformats.org/officeDocument/2006/relationships/slide" Target="slides/slide19.xml" /><Relationship Id="rId26" Type="http://schemas.openxmlformats.org/officeDocument/2006/relationships/tags" Target="tags/tag1.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slideMaster" Target="slideMasters/slideMaster3.xml" /><Relationship Id="rId30"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notesMaster" Target="notesMasters/notesMaster1.xml" /><Relationship Id="rId6" Type="http://schemas.openxmlformats.org/officeDocument/2006/relationships/handoutMaster" Target="handoutMasters/handoutMaster1.xml" /><Relationship Id="rId7" Type="http://schemas.openxmlformats.org/officeDocument/2006/relationships/slide" Target="slides/slide1.xml" /><Relationship Id="rId8" Type="http://schemas.openxmlformats.org/officeDocument/2006/relationships/slide" Target="slides/slide2.xml" /><Relationship Id="rId9" Type="http://schemas.openxmlformats.org/officeDocument/2006/relationships/slide" Target="slides/slide3.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6.xml" /></Relationships>
</file>

<file path=ppt/handoutMasters/handoutMaster1.xml><?xml version="1.0" encoding="utf-8"?>
<p:handout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CCCAC8ED-49FB-45B6-A1F6-B1831A9EA935}" type="datetimeFigureOut">
              <a:rPr lang="en-US" smtClean="0"/>
              <a:t>4/27/2021</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60E11E50-95D9-4139-BCFA-0A48A4A4EE67}" type="slidenum">
              <a:rPr lang="en-US" smtClean="0"/>
              <a:t>‹#›</a:t>
            </a:fld>
            <a:endParaRPr lang="en-US"/>
          </a:p>
        </p:txBody>
      </p:sp>
    </p:spTree>
    <p:extLst>
      <p:ext uri="{BB962C8B-B14F-4D97-AF65-F5344CB8AC3E}">
        <p14:creationId xmlns:p14="http://schemas.microsoft.com/office/powerpoint/2010/main" val="618313432"/>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5.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6BA72B38-E1A5-472F-AA51-D456E6D7350E}" type="datetimeFigureOut">
              <a:rPr lang="en-US" smtClean="0"/>
              <a:t>4/27/2021</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D8B1E7E-D76F-4BFA-BC14-773692E73433}" type="slidenum">
              <a:rPr lang="en-US" smtClean="0"/>
              <a:t>‹#›</a:t>
            </a:fld>
            <a:endParaRPr lang="en-US"/>
          </a:p>
        </p:txBody>
      </p:sp>
    </p:spTree>
    <p:extLst>
      <p:ext uri="{BB962C8B-B14F-4D97-AF65-F5344CB8AC3E}">
        <p14:creationId xmlns:p14="http://schemas.microsoft.com/office/powerpoint/2010/main" val="2633612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8B1E7E-D76F-4BFA-BC14-773692E73433}" type="slidenum">
              <a:rPr lang="en-US" smtClean="0"/>
              <a:t>1</a:t>
            </a:fld>
            <a:endParaRPr lang="en-US"/>
          </a:p>
        </p:txBody>
      </p:sp>
    </p:spTree>
    <p:extLst>
      <p:ext uri="{BB962C8B-B14F-4D97-AF65-F5344CB8AC3E}">
        <p14:creationId xmlns:p14="http://schemas.microsoft.com/office/powerpoint/2010/main" val="4184402577"/>
      </p:ext>
    </p:extLst>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29"/>
        <p:cNvGrpSpPr/>
        <p:nvPr/>
      </p:nvGrpSpPr>
      <p:grpSpPr>
        <a:xfrm>
          <a:off x="0" y="0"/>
          <a:ext cx="0" cy="0"/>
        </a:xfrm>
      </p:grpSpPr>
      <p:sp>
        <p:nvSpPr>
          <p:cNvPr id="130" name="Google Shape;130;p6:notes"/>
          <p:cNvSpPr>
            <a:spLocks noGrp="1" noRot="1" noChangeAspect="1"/>
          </p:cNvSpPr>
          <p:nvPr>
            <p:ph type="sldImg" idx="2"/>
          </p:nvPr>
        </p:nvSpPr>
        <p:spPr>
          <a:xfrm>
            <a:off x="735013" y="1173163"/>
            <a:ext cx="5632450" cy="3168650"/>
          </a:xfrm>
          <a:custGeom>
            <a:rect l="l" t="t" r="r" b="b"/>
            <a:pathLst>
              <a:path w="119999" h="119999"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Google Shape;131;p6:notes"/>
          <p:cNvSpPr txBox="1">
            <a:spLocks noGrp="1"/>
          </p:cNvSpPr>
          <p:nvPr>
            <p:ph type="body" idx="1"/>
          </p:nvPr>
        </p:nvSpPr>
        <p:spPr>
          <a:xfrm>
            <a:off x="710248" y="4518203"/>
            <a:ext cx="5681980" cy="3696713"/>
          </a:xfrm>
          <a:prstGeom prst="rect">
            <a:avLst/>
          </a:prstGeom>
          <a:noFill/>
          <a:ln>
            <a:noFill/>
          </a:ln>
        </p:spPr>
        <p:txBody>
          <a:bodyPr spcFirstLastPara="1" wrap="square" lIns="94200" tIns="47100" rIns="94200" bIns="47100" anchor="t" anchorCtr="0">
            <a:noAutofit/>
          </a:bodyPr>
          <a:lstStyle/>
          <a:p>
            <a:pPr marL="0" lvl="0" indent="0" algn="l" rtl="0">
              <a:spcBef>
                <a:spcPct val="0"/>
              </a:spcBef>
              <a:spcAft>
                <a:spcPct val="0"/>
              </a:spcAft>
              <a:buNone/>
            </a:pPr>
            <a:endParaRPr/>
          </a:p>
        </p:txBody>
      </p:sp>
    </p:spTree>
    <p:extLst>
      <p:ext uri="{BB962C8B-B14F-4D97-AF65-F5344CB8AC3E}">
        <p14:creationId xmlns:p14="http://schemas.microsoft.com/office/powerpoint/2010/main" val="821324723"/>
      </p:ext>
    </p:extLst>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329C51B6-D413-4DDC-A4EC-C2DDE9CD27A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0138588"/>
      </p:ext>
    </p:extLst>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329C51B6-D413-4DDC-A4EC-C2DDE9CD27A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ct val="0"/>
                </a:spcBef>
                <a:spcAft>
                  <a:spcPct val="0"/>
                </a:spcAft>
                <a:buClrTx/>
                <a:buSzTx/>
                <a:buFontTx/>
                <a:buNone/>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3675759"/>
      </p:ext>
    </p:extLst>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8B1E7E-D76F-4BFA-BC14-773692E73433}" type="slidenum">
              <a:rPr lang="en-US" smtClean="0"/>
              <a:t>5</a:t>
            </a:fld>
            <a:endParaRPr lang="en-US"/>
          </a:p>
        </p:txBody>
      </p:sp>
    </p:spTree>
    <p:extLst>
      <p:ext uri="{BB962C8B-B14F-4D97-AF65-F5344CB8AC3E}">
        <p14:creationId xmlns:p14="http://schemas.microsoft.com/office/powerpoint/2010/main" val="2146203209"/>
      </p:ext>
    </p:extLst>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8B1E7E-D76F-4BFA-BC14-773692E73433}" type="slidenum">
              <a:rPr lang="en-US" smtClean="0"/>
              <a:t>6</a:t>
            </a:fld>
            <a:endParaRPr lang="en-US"/>
          </a:p>
        </p:txBody>
      </p:sp>
    </p:spTree>
    <p:extLst>
      <p:ext uri="{BB962C8B-B14F-4D97-AF65-F5344CB8AC3E}">
        <p14:creationId xmlns:p14="http://schemas.microsoft.com/office/powerpoint/2010/main" val="2853609924"/>
      </p:ext>
    </p:extLst>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D8B1E7E-D76F-4BFA-BC14-773692E73433}" type="slidenum">
              <a:rPr lang="en-US" smtClean="0"/>
              <a:t>7</a:t>
            </a:fld>
            <a:endParaRPr lang="en-US"/>
          </a:p>
        </p:txBody>
      </p:sp>
    </p:spTree>
    <p:extLst>
      <p:ext uri="{BB962C8B-B14F-4D97-AF65-F5344CB8AC3E}">
        <p14:creationId xmlns:p14="http://schemas.microsoft.com/office/powerpoint/2010/main" val="3873911402"/>
      </p:ext>
    </p:extLst>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97"/>
        <p:cNvGrpSpPr/>
        <p:nvPr/>
      </p:nvGrpSpPr>
      <p:grpSpPr>
        <a:xfrm>
          <a:off x="0" y="0"/>
          <a:ext cx="0" cy="0"/>
        </a:xfrm>
      </p:grpSpPr>
      <p:sp>
        <p:nvSpPr>
          <p:cNvPr id="98" name="Google Shape;98;p1:notes"/>
          <p:cNvSpPr>
            <a:spLocks noGrp="1" noRot="1" noChangeAspect="1"/>
          </p:cNvSpPr>
          <p:nvPr>
            <p:ph type="sldImg" idx="2"/>
          </p:nvPr>
        </p:nvSpPr>
        <p:spPr>
          <a:xfrm>
            <a:off x="406400" y="696913"/>
            <a:ext cx="6197600" cy="3486150"/>
          </a:xfrm>
          <a:custGeom>
            <a:rect l="l" t="t" r="r" b="b"/>
            <a:pathLst>
              <a:path w="119999" h="119999"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p1: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spcBef>
                <a:spcPct val="0"/>
              </a:spcBef>
              <a:spcAft>
                <a:spcPct val="0"/>
              </a:spcAft>
              <a:buNone/>
            </a:pPr>
            <a:endParaRPr/>
          </a:p>
        </p:txBody>
      </p:sp>
    </p:spTree>
    <p:extLst>
      <p:ext uri="{BB962C8B-B14F-4D97-AF65-F5344CB8AC3E}">
        <p14:creationId xmlns:p14="http://schemas.microsoft.com/office/powerpoint/2010/main" val="2385717612"/>
      </p:ext>
    </p:extLst>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05"/>
        <p:cNvGrpSpPr/>
        <p:nvPr/>
      </p:nvGrpSpPr>
      <p:grpSpPr>
        <a:xfrm>
          <a:off x="0" y="0"/>
          <a:ext cx="0" cy="0"/>
        </a:xfrm>
      </p:grpSpPr>
      <p:sp>
        <p:nvSpPr>
          <p:cNvPr id="106" name="Google Shape;106;ga5b0c01648_0_18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ct val="0"/>
              </a:spcBef>
              <a:spcAft>
                <a:spcPct val="0"/>
              </a:spcAft>
              <a:buSzPts val="1400"/>
              <a:buNone/>
            </a:pPr>
            <a:endParaRPr/>
          </a:p>
        </p:txBody>
      </p:sp>
      <p:sp>
        <p:nvSpPr>
          <p:cNvPr id="107" name="Google Shape;107;ga5b0c01648_0_185:notes"/>
          <p:cNvSpPr>
            <a:spLocks noGrp="1" noRot="1" noChangeAspect="1"/>
          </p:cNvSpPr>
          <p:nvPr>
            <p:ph type="sldImg" idx="2"/>
          </p:nvPr>
        </p:nvSpPr>
        <p:spPr>
          <a:xfrm>
            <a:off x="1371600" y="1143000"/>
            <a:ext cx="4114800" cy="3086100"/>
          </a:xfrm>
          <a:custGeom>
            <a:rect l="l" t="t" r="r" b="b"/>
            <a:pathLst>
              <a:path w="119999" h="119999"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63804370"/>
      </p:ext>
    </p:extLst>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15"/>
        <p:cNvGrpSpPr/>
        <p:nvPr/>
      </p:nvGrpSpPr>
      <p:grpSpPr>
        <a:xfrm>
          <a:off x="0" y="0"/>
          <a:ext cx="0" cy="0"/>
        </a:xfrm>
      </p:grpSpPr>
      <p:sp>
        <p:nvSpPr>
          <p:cNvPr id="116" name="Google Shape;116;gaf57e070fa_0_0: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17" name="Google Shape;117;gaf57e070fa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ct val="0"/>
              </a:spcBef>
              <a:spcAft>
                <a:spcPct val="0"/>
              </a:spcAft>
              <a:buNone/>
            </a:pPr>
            <a:endParaRPr/>
          </a:p>
        </p:txBody>
      </p:sp>
      <p:sp>
        <p:nvSpPr>
          <p:cNvPr id="118" name="Google Shape;118;gaf57e070fa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10</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110389772"/>
      </p:ext>
    </p:extLst>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23"/>
        <p:cNvGrpSpPr/>
        <p:nvPr/>
      </p:nvGrpSpPr>
      <p:grpSpPr>
        <a:xfrm>
          <a:off x="0" y="0"/>
          <a:ext cx="0" cy="0"/>
        </a:xfrm>
      </p:grpSpPr>
      <p:sp>
        <p:nvSpPr>
          <p:cNvPr id="124" name="Google Shape;124;gaf3d53bc95_3_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ct val="0"/>
              </a:spcBef>
              <a:spcAft>
                <a:spcPct val="0"/>
              </a:spcAft>
              <a:buSzPts val="1400"/>
              <a:buNone/>
            </a:pPr>
            <a:endParaRPr/>
          </a:p>
        </p:txBody>
      </p:sp>
      <p:sp>
        <p:nvSpPr>
          <p:cNvPr id="125" name="Google Shape;125;gaf3d53bc95_3_7: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98059816"/>
      </p:ext>
    </p:extLst>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30"/>
        <p:cNvGrpSpPr/>
        <p:nvPr/>
      </p:nvGrpSpPr>
      <p:grpSpPr>
        <a:xfrm>
          <a:off x="0" y="0"/>
          <a:ext cx="0" cy="0"/>
        </a:xfrm>
      </p:grpSpPr>
      <p:sp>
        <p:nvSpPr>
          <p:cNvPr id="131" name="Google Shape;131;ga5b0c01648_0_5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ct val="0"/>
              </a:spcBef>
              <a:spcAft>
                <a:spcPct val="0"/>
              </a:spcAft>
              <a:buSzPts val="1400"/>
              <a:buNone/>
            </a:pPr>
            <a:endParaRPr/>
          </a:p>
        </p:txBody>
      </p:sp>
      <p:sp>
        <p:nvSpPr>
          <p:cNvPr id="132" name="Google Shape;132;ga5b0c01648_0_53: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995875191"/>
      </p:ext>
    </p:extLst>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37"/>
        <p:cNvGrpSpPr/>
        <p:nvPr/>
      </p:nvGrpSpPr>
      <p:grpSpPr>
        <a:xfrm>
          <a:off x="0" y="0"/>
          <a:ext cx="0" cy="0"/>
        </a:xfrm>
      </p:grpSpPr>
      <p:sp>
        <p:nvSpPr>
          <p:cNvPr id="138" name="Google Shape;138;gaf57e070fa_0_16: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39" name="Google Shape;139;gaf57e070fa_0_1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ct val="0"/>
              </a:spcBef>
              <a:spcAft>
                <a:spcPct val="0"/>
              </a:spcAft>
              <a:buNone/>
            </a:pPr>
            <a:endParaRPr sz="1500"/>
          </a:p>
        </p:txBody>
      </p:sp>
      <p:sp>
        <p:nvSpPr>
          <p:cNvPr id="140" name="Google Shape;140;gaf57e070fa_0_1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13</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894581124"/>
      </p:ext>
    </p:extLst>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45"/>
        <p:cNvGrpSpPr/>
        <p:nvPr/>
      </p:nvGrpSpPr>
      <p:grpSpPr>
        <a:xfrm>
          <a:off x="0" y="0"/>
          <a:ext cx="0" cy="0"/>
        </a:xfrm>
      </p:grpSpPr>
      <p:sp>
        <p:nvSpPr>
          <p:cNvPr id="146" name="Google Shape;146;gaf57e070fa_0_120: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47" name="Google Shape;147;gaf57e070fa_0_1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15000"/>
              </a:lnSpc>
              <a:spcBef>
                <a:spcPct val="0"/>
              </a:spcBef>
              <a:spcAft>
                <a:spcPct val="0"/>
              </a:spcAft>
              <a:buNone/>
            </a:pPr>
            <a:endParaRPr/>
          </a:p>
        </p:txBody>
      </p:sp>
      <p:sp>
        <p:nvSpPr>
          <p:cNvPr id="148" name="Google Shape;148;gaf57e070fa_0_1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14</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31518582"/>
      </p:ext>
    </p:extLst>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53"/>
        <p:cNvGrpSpPr/>
        <p:nvPr/>
      </p:nvGrpSpPr>
      <p:grpSpPr>
        <a:xfrm>
          <a:off x="0" y="0"/>
          <a:ext cx="0" cy="0"/>
        </a:xfrm>
      </p:grpSpPr>
      <p:sp>
        <p:nvSpPr>
          <p:cNvPr id="154" name="Google Shape;154;gaf57e070fa_0_11: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55" name="Google Shape;155;gaf57e070fa_0_1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ct val="0"/>
              </a:spcBef>
              <a:spcAft>
                <a:spcPct val="0"/>
              </a:spcAft>
              <a:buNone/>
            </a:pPr>
            <a:endParaRPr/>
          </a:p>
        </p:txBody>
      </p:sp>
      <p:sp>
        <p:nvSpPr>
          <p:cNvPr id="156" name="Google Shape;156;gaf57e070fa_0_1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410710790"/>
      </p:ext>
    </p:extLst>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62"/>
        <p:cNvGrpSpPr/>
        <p:nvPr/>
      </p:nvGrpSpPr>
      <p:grpSpPr>
        <a:xfrm>
          <a:off x="0" y="0"/>
          <a:ext cx="0" cy="0"/>
        </a:xfrm>
      </p:grpSpPr>
      <p:sp>
        <p:nvSpPr>
          <p:cNvPr id="163" name="Google Shape;163;gd2b47331a8_0_224: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64" name="Google Shape;164;gd2b47331a8_0_22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ct val="0"/>
              </a:spcBef>
              <a:spcAft>
                <a:spcPct val="0"/>
              </a:spcAft>
              <a:buNone/>
            </a:pPr>
            <a:endParaRPr/>
          </a:p>
        </p:txBody>
      </p:sp>
      <p:sp>
        <p:nvSpPr>
          <p:cNvPr id="165" name="Google Shape;165;gd2b47331a8_0_22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236711688"/>
      </p:ext>
    </p:extLst>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72"/>
        <p:cNvGrpSpPr/>
        <p:nvPr/>
      </p:nvGrpSpPr>
      <p:grpSpPr>
        <a:xfrm>
          <a:off x="0" y="0"/>
          <a:ext cx="0" cy="0"/>
        </a:xfrm>
      </p:grpSpPr>
      <p:sp>
        <p:nvSpPr>
          <p:cNvPr id="173" name="Google Shape;173;gaf57e070fa_0_132: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74" name="Google Shape;174;gaf57e070fa_0_13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15000"/>
              </a:lnSpc>
              <a:spcBef>
                <a:spcPct val="0"/>
              </a:spcBef>
              <a:spcAft>
                <a:spcPct val="0"/>
              </a:spcAft>
              <a:buNone/>
            </a:pPr>
            <a:endParaRPr/>
          </a:p>
        </p:txBody>
      </p:sp>
      <p:sp>
        <p:nvSpPr>
          <p:cNvPr id="175" name="Google Shape;175;gaf57e070fa_0_13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Tx/>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Tx/>
                <a:buFont typeface="Arial"/>
                <a:buNone/>
                <a:defRPr/>
              </a:pPr>
              <a:t>17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256350375"/>
      </p:ext>
    </p:extLst>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showMasterSp="0" showMasterPhAnim="0">
  <p:cSld>
    <p:spTree>
      <p:nvGrpSpPr>
        <p:cNvPr id="1" name="Shape 180"/>
        <p:cNvGrpSpPr/>
        <p:nvPr/>
      </p:nvGrpSpPr>
      <p:grpSpPr>
        <a:xfrm>
          <a:off x="0" y="0"/>
          <a:ext cx="0" cy="0"/>
        </a:xfrm>
      </p:grpSpPr>
      <p:sp>
        <p:nvSpPr>
          <p:cNvPr id="181" name="Google Shape;181;ga5b0c01648_0_1:notes"/>
          <p:cNvSpPr>
            <a:spLocks noGrp="1" noRot="1" noChangeAspect="1"/>
          </p:cNvSpPr>
          <p:nvPr>
            <p:ph type="sldImg" idx="2"/>
          </p:nvPr>
        </p:nvSpPr>
        <p:spPr>
          <a:xfrm>
            <a:off x="685800" y="1143000"/>
            <a:ext cx="5486400" cy="3086100"/>
          </a:xfrm>
          <a:custGeom>
            <a:rect l="l" t="t" r="r" b="b"/>
            <a:pathLst>
              <a:path w="119999" h="119999" extrusionOk="0">
                <a:moveTo>
                  <a:pt x="0" y="0"/>
                </a:moveTo>
                <a:lnTo>
                  <a:pt x="120000" y="0"/>
                </a:lnTo>
                <a:lnTo>
                  <a:pt x="120000" y="120000"/>
                </a:lnTo>
                <a:lnTo>
                  <a:pt x="0" y="120000"/>
                </a:lnTo>
                <a:close/>
              </a:path>
            </a:pathLst>
          </a:custGeom>
        </p:spPr>
      </p:sp>
      <p:sp>
        <p:nvSpPr>
          <p:cNvPr id="182" name="Google Shape;182;ga5b0c01648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ct val="0"/>
              </a:spcBef>
              <a:spcAft>
                <a:spcPct val="0"/>
              </a:spcAft>
              <a:buNone/>
            </a:pPr>
            <a:endParaRPr/>
          </a:p>
        </p:txBody>
      </p:sp>
      <p:sp>
        <p:nvSpPr>
          <p:cNvPr id="183" name="Google Shape;183;ga5b0c01648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fld id="{00000000-1234-1234-1234-123412341234}" type="slidenum">
              <a:rPr kumimoji="0" lang="en-US"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ct val="0"/>
                </a:spcBef>
                <a:spcAft>
                  <a:spcPct val="0"/>
                </a:spcAft>
                <a:buClr>
                  <a:srgbClr val="000000"/>
                </a:buClr>
                <a:buSzPts val="1200"/>
                <a:buFont typeface="Arial"/>
                <a:buNone/>
                <a:defRPr/>
              </a:pPr>
              <a:t>18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564298511"/>
      </p:ext>
    </p:extLst>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ct val="0"/>
              </a:spcBef>
              <a:spcAft>
                <a:spcPct val="0"/>
              </a:spcAft>
              <a:buClrTx/>
              <a:buSzTx/>
              <a:buFontTx/>
              <a:buNone/>
              <a:defRPr/>
            </a:pPr>
            <a:fld id="{ED8B1E7E-D76F-4BFA-BC14-773692E7343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ct val="0"/>
                </a:spcBef>
                <a:spcAft>
                  <a:spcPct val="0"/>
                </a:spcAft>
                <a:buClrTx/>
                <a:buSzTx/>
                <a:buFontTx/>
                <a:buNone/>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7239973"/>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9.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image" Target="../media/image3.gif" /><Relationship Id="rId2"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51.xml.rels>&#65279;<?xml version="1.0" encoding="utf-8" standalone="yes"?><Relationships xmlns="http://schemas.openxmlformats.org/package/2006/relationships"><Relationship Id="rId1" Type="http://schemas.openxmlformats.org/officeDocument/2006/relationships/image" Target="../media/image4.gif" /><Relationship Id="rId2" Type="http://schemas.openxmlformats.org/officeDocument/2006/relationships/slideMaster" Target="../slideMasters/slideMaster4.xml" /></Relationships>
</file>

<file path=ppt/slideLayouts/_rels/slideLayout52.xml.rels>&#65279;<?xml version="1.0" encoding="utf-8" standalone="yes"?><Relationships xmlns="http://schemas.openxmlformats.org/package/2006/relationships"><Relationship Id="rId1" Type="http://schemas.openxmlformats.org/officeDocument/2006/relationships/image" Target="../media/image5.gif" /><Relationship Id="rId2" Type="http://schemas.openxmlformats.org/officeDocument/2006/relationships/slideMaster" Target="../slideMasters/slideMaster4.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title" preserve="1">
  <p:cSld name="Title Slide">
    <p:spTree>
      <p:nvGrpSpPr>
        <p:cNvPr id="1" name=""/>
        <p:cNvGrpSpPr/>
        <p:nvPr/>
      </p:nvGrpSpPr>
      <p:grpSpPr>
        <a:xfrm>
          <a:off x="0" y="0"/>
          <a: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a:p>
        </p:txBody>
      </p:sp>
      <p:sp>
        <p:nvSpPr>
          <p:cNvPr id="4" name="Date Placeholder 3"/>
          <p:cNvSpPr>
            <a:spLocks noGrp="1"/>
          </p:cNvSpPr>
          <p:nvPr>
            <p:ph type="dt" sz="half" idx="10"/>
          </p:nvPr>
        </p:nvSpPr>
        <p:spPr/>
        <p:txBody>
          <a:bodyPr/>
          <a:lstStyle/>
          <a:p>
            <a:fld id="{5586B75A-687E-405C-8A0B-8D00578BA2C3}" type="datetimeFigureOut">
              <a:rPr lang="en-US"/>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4" name="Date Placeholder 3"/>
          <p:cNvSpPr>
            <a:spLocks noGrp="1"/>
          </p:cNvSpPr>
          <p:nvPr>
            <p:ph type="dt" sz="half" idx="10"/>
          </p:nvPr>
        </p:nvSpPr>
        <p:spPr/>
        <p:txBody>
          <a:bodyPr/>
          <a:lstStyle/>
          <a:p>
            <a:fld id="{5586B75A-687E-405C-8A0B-8D00578BA2C3}" type="datetimeFigureOut">
              <a:rPr lang="en-US"/>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8" name="Date Placeholder 7"/>
          <p:cNvSpPr>
            <a:spLocks noGrp="1"/>
          </p:cNvSpPr>
          <p:nvPr>
            <p:ph type="dt" sz="half" idx="10"/>
          </p:nvPr>
        </p:nvSpPr>
        <p:spPr/>
        <p:txBody>
          <a:bodyPr/>
          <a:lstStyle/>
          <a:p>
            <a:fld id="{5586B75A-687E-405C-8A0B-8D00578BA2C3}" type="datetimeFigureOut">
              <a:rPr lang="en-US"/>
              <a:t>4/27/2021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10" name="Title 9"/>
          <p:cNvSpPr>
            <a:spLocks noGrp="1"/>
          </p:cNvSpPr>
          <p:nvPr>
            <p:ph type="title"/>
          </p:nvPr>
        </p:nvSpPr>
        <p:spPr/>
        <p:txBody>
          <a:bodyPr/>
          <a:lstStyle/>
          <a:p>
            <a:r>
              <a:rPr lang="en-US"/>
              <a:t>Click to edit Master title style</a:t>
            </a:r>
            <a:endParaRPr lang="en-US"/>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ct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ct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2" name="Date Placeholder 1"/>
          <p:cNvSpPr>
            <a:spLocks noGrp="1"/>
          </p:cNvSpPr>
          <p:nvPr>
            <p:ph type="dt" sz="half" idx="10"/>
          </p:nvPr>
        </p:nvSpPr>
        <p:spPr/>
        <p:txBody>
          <a:bodyPr/>
          <a:lstStyle/>
          <a:p>
            <a:fld id="{5586B75A-687E-405C-8A0B-8D00578BA2C3}" type="datetimeFigureOut">
              <a:rPr lang="en-US"/>
              <a:t>4/27/2021</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6" name="Title 5"/>
          <p:cNvSpPr>
            <a:spLocks noGrp="1"/>
          </p:cNvSpPr>
          <p:nvPr>
            <p:ph type="title"/>
          </p:nvPr>
        </p:nvSpPr>
        <p:spPr/>
        <p:txBody>
          <a:bodyPr/>
          <a:lstStyle/>
          <a:p>
            <a:r>
              <a:rPr lang="en-US"/>
              <a:t>Click to edit Master title style</a:t>
            </a:r>
            <a:endParaRPr lang="en-US"/>
          </a:p>
        </p:txBody>
      </p:sp>
      <p:sp>
        <p:nvSpPr>
          <p:cNvPr id="2" name="Date Placeholder 1"/>
          <p:cNvSpPr>
            <a:spLocks noGrp="1"/>
          </p:cNvSpPr>
          <p:nvPr>
            <p:ph type="dt" sz="half" idx="10"/>
          </p:nvPr>
        </p:nvSpPr>
        <p:spPr/>
        <p:txBody>
          <a:bodyPr/>
          <a:lstStyle/>
          <a:p>
            <a:fld id="{5586B75A-687E-405C-8A0B-8D00578BA2C3}" type="datetimeFigureOut">
              <a:rPr lang="en-US"/>
              <a:t>4/27/2021</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1_Title Only">
    <p:spTree>
      <p:nvGrpSpPr>
        <p:cNvPr id="1" name=""/>
        <p:cNvGrpSpPr/>
        <p:nvPr/>
      </p:nvGrpSpPr>
      <p:grpSpPr>
        <a:xfrm>
          <a:off x="0" y="0"/>
          <a:ext cx="0" cy="0"/>
        </a:xfrm>
      </p:grpSpPr>
      <p:sp>
        <p:nvSpPr>
          <p:cNvPr id="6" name="Title 5"/>
          <p:cNvSpPr>
            <a:spLocks noGrp="1"/>
          </p:cNvSpPr>
          <p:nvPr>
            <p:ph type="title"/>
          </p:nvPr>
        </p:nvSpPr>
        <p:spPr>
          <a:xfrm>
            <a:off x="252918" y="182005"/>
            <a:ext cx="11350817" cy="522083"/>
          </a:xfrm>
        </p:spPr>
        <p:txBody>
          <a:bodyPr/>
          <a:lstStyle>
            <a:lvl1pPr>
              <a:defRPr>
                <a:solidFill>
                  <a:schemeClr val="tx1"/>
                </a:solidFill>
              </a:defRPr>
            </a:lvl1pPr>
          </a:lstStyle>
          <a:p>
            <a:r>
              <a:rPr lang="en-US"/>
              <a:t>Click to edit Master title style</a:t>
            </a:r>
            <a:endParaRPr lang="en-US"/>
          </a:p>
        </p:txBody>
      </p:sp>
      <p:sp>
        <p:nvSpPr>
          <p:cNvPr id="2" name="Date Placeholder 1"/>
          <p:cNvSpPr>
            <a:spLocks noGrp="1"/>
          </p:cNvSpPr>
          <p:nvPr>
            <p:ph type="dt" sz="half" idx="10"/>
          </p:nvPr>
        </p:nvSpPr>
        <p:spPr/>
        <p:txBody>
          <a:bodyPr/>
          <a:lstStyle/>
          <a:p>
            <a:fld id="{5586B75A-687E-405C-8A0B-8D00578BA2C3}" type="datetimeFigureOut">
              <a:rPr lang="en-US"/>
              <a:t>4/27/2021</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4FAB73BC-B049-4115-A692-8D63A059BFB8}" type="slidenum">
              <a:rPr lang="en-US"/>
              <a:t>‹#›</a:t>
            </a:fld>
            <a:endParaRPr lang="en-US"/>
          </a:p>
        </p:txBody>
      </p:sp>
      <p:sp>
        <p:nvSpPr>
          <p:cNvPr id="3" name="Rectangle 2"/>
          <p:cNvSpPr/>
          <p:nvPr userDrawn="1"/>
        </p:nvSpPr>
        <p:spPr>
          <a:xfrm>
            <a:off x="374904" y="749808"/>
            <a:ext cx="3081528"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46310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blank" preserve="1">
  <p:cSld name="Blank">
    <p:spTree>
      <p:nvGrpSpPr>
        <p:cNvPr id="1" name=""/>
        <p:cNvGrpSpPr/>
        <p:nvPr/>
      </p:nvGrpSpPr>
      <p:grpSpPr>
        <a:xfrm>
          <a:off x="0" y="0"/>
          <a:ext cx="0" cy="0"/>
        </a:xfrm>
      </p:grpSpPr>
      <p:sp>
        <p:nvSpPr>
          <p:cNvPr id="5" name="Date Placeholder 4"/>
          <p:cNvSpPr>
            <a:spLocks noGrp="1"/>
          </p:cNvSpPr>
          <p:nvPr>
            <p:ph type="dt" sz="half" idx="10"/>
          </p:nvPr>
        </p:nvSpPr>
        <p:spPr/>
        <p:txBody>
          <a:bodyPr/>
          <a:lstStyle/>
          <a:p>
            <a:fld id="{5586B75A-687E-405C-8A0B-8D00578BA2C3}" type="datetimeFigureOut">
              <a:rPr lang="en-US"/>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a:t>4/27/2021</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a:t>4/27/2021</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7" name="Date Placeholder 6"/>
          <p:cNvSpPr>
            <a:spLocks noGrp="1"/>
          </p:cNvSpPr>
          <p:nvPr>
            <p:ph type="dt" sz="half" idx="10"/>
          </p:nvPr>
        </p:nvSpPr>
        <p:spPr/>
        <p:txBody>
          <a:bodyPr/>
          <a:lstStyle/>
          <a:p>
            <a:fld id="{5586B75A-687E-405C-8A0B-8D00578BA2C3}" type="datetimeFigureOut">
              <a:rPr lang="en-US"/>
              <a:t>4/27/2021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7" name="Date Placeholder 6"/>
          <p:cNvSpPr>
            <a:spLocks noGrp="1"/>
          </p:cNvSpPr>
          <p:nvPr>
            <p:ph type="dt" sz="half" idx="10"/>
          </p:nvPr>
        </p:nvSpPr>
        <p:spPr/>
        <p:txBody>
          <a:bodyPr/>
          <a:lstStyle/>
          <a:p>
            <a:fld id="{5586B75A-687E-405C-8A0B-8D00578BA2C3}" type="datetimeFigureOut">
              <a:rPr lang="en-US"/>
              <a:t>4/27/2021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a:t>‹#›</a:t>
            </a:fld>
            <a:endParaRPr lang="en-US"/>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Bio Picture Left &amp; Bullets">
    <p:spTree>
      <p:nvGrpSpPr>
        <p:cNvPr id="1" name=""/>
        <p:cNvGrpSpPr/>
        <p:nvPr/>
      </p:nvGrpSpPr>
      <p:grpSpPr>
        <a:xfrm>
          <a:off x="0" y="0"/>
          <a:ext cx="0" cy="0"/>
        </a:xfrm>
      </p:grpSpPr>
      <p:cxnSp>
        <p:nvCxnSpPr>
          <p:cNvPr id="5" name="Straight Connector 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8" name="Straight Connector 1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9" name="Straight Connector 1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0" name="Straight Connector 1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1" name="Straight Connector 1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2" name="Straight Connector 1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3" name="Straight Connector 1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4" name="Straight Connector 1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5" name="Straight Connector 1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6" name="Straight Connector 1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7" name="Straight Connector 1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8" name="Straight Connector 2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9" name="Straight Connector 2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0" name="Straight Connector 2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1" name="Straight Connector 2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2" name="Straight Connector 2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3" name="Straight Connector 2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4" name="Straight Connector 2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5" name="Straight Connector 2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6" name="Straight Connector 2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7" name="Straight Connector 2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8" name="Straight Connector 3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9" name="Straight Connector 3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0" name="Straight Connector 3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1" name="Straight Connector 3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2" name="Straight Connector 3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3" name="Straight Connector 3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4" name="Straight Connector 3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5" name="Straight Connector 3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6" name="Straight Connector 3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7"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8"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sp>
        <p:nvSpPr>
          <p:cNvPr id="7" name="Text Placeholder 6"/>
          <p:cNvSpPr>
            <a:spLocks noGrp="1"/>
          </p:cNvSpPr>
          <p:nvPr>
            <p:ph type="body" sz="quarter" idx="12"/>
          </p:nvPr>
        </p:nvSpPr>
        <p:spPr>
          <a:xfrm>
            <a:off x="3407701" y="1989139"/>
            <a:ext cx="7968000" cy="4116462"/>
          </a:xfrm>
        </p:spPr>
        <p:txBody>
          <a:bodyPr/>
          <a:lstStyle>
            <a:lvl1pPr>
              <a:defRPr sz="2880"/>
            </a:lvl1pPr>
            <a:lvl2pPr>
              <a:defRPr sz="2400"/>
            </a:lvl2pPr>
            <a:lvl3pPr>
              <a:defRPr sz="1920"/>
            </a:lvl3pPr>
            <a:lvl4pPr>
              <a:defRPr sz="1920"/>
            </a:lvl4pPr>
            <a:lvl5pPr>
              <a:defRPr sz="192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6" name="Picture Placeholder 5"/>
          <p:cNvSpPr>
            <a:spLocks noGrp="1"/>
          </p:cNvSpPr>
          <p:nvPr>
            <p:ph type="pic" sz="quarter" idx="15"/>
          </p:nvPr>
        </p:nvSpPr>
        <p:spPr>
          <a:xfrm>
            <a:off x="624417" y="1990750"/>
            <a:ext cx="2318400" cy="1205280"/>
          </a:xfrm>
        </p:spPr>
        <p:txBody>
          <a:bodyPr/>
          <a:lstStyle>
            <a:lvl1pPr marL="0" indent="0">
              <a:buNone/>
              <a:defRPr/>
            </a:lvl1pPr>
          </a:lstStyle>
          <a:p>
            <a:pPr lvl="0"/>
            <a:r>
              <a:rPr lang="en-US" noProof="0" smtClean="0"/>
              <a:t>Click icon to add picture</a:t>
            </a:r>
            <a:endParaRPr lang="en-US" noProof="0"/>
          </a:p>
        </p:txBody>
      </p:sp>
      <p:sp>
        <p:nvSpPr>
          <p:cNvPr id="3" name="Title 2"/>
          <p:cNvSpPr>
            <a:spLocks noGrp="1"/>
          </p:cNvSpPr>
          <p:nvPr>
            <p:ph type="title"/>
          </p:nvPr>
        </p:nvSpPr>
        <p:spPr/>
        <p:txBody>
          <a:bodyPr/>
          <a:lstStyle/>
          <a:p>
            <a:r>
              <a:rPr lang="en-US" smtClean="0"/>
              <a:t>Click to edit Master title style</a:t>
            </a:r>
            <a:endParaRPr lang="en-US"/>
          </a:p>
        </p:txBody>
      </p:sp>
      <p:sp>
        <p:nvSpPr>
          <p:cNvPr id="39" name="Footer Placeholder 7"/>
          <p:cNvSpPr>
            <a:spLocks noGrp="1"/>
          </p:cNvSpPr>
          <p:nvPr>
            <p:ph type="ftr" sz="quarter" idx="16"/>
          </p:nvPr>
        </p:nvSpPr>
        <p:spPr/>
        <p:txBody>
          <a:bodyPr/>
          <a:lstStyle>
            <a:lvl1pPr>
              <a:defRPr>
                <a:latin typeface="+mj-lt"/>
              </a:defRPr>
            </a:lvl1pPr>
          </a:lstStyle>
          <a:p>
            <a:pPr>
              <a:defRPr/>
            </a:pPr>
            <a:endParaRPr lang="en-US"/>
          </a:p>
        </p:txBody>
      </p:sp>
      <p:sp>
        <p:nvSpPr>
          <p:cNvPr id="40" name="Slide Number Placeholder 8"/>
          <p:cNvSpPr>
            <a:spLocks noGrp="1"/>
          </p:cNvSpPr>
          <p:nvPr>
            <p:ph type="sldNum" sz="quarter" idx="17"/>
          </p:nvPr>
        </p:nvSpPr>
        <p:spPr/>
        <p:txBody>
          <a:bodyPr/>
          <a:lstStyle>
            <a:lvl1pPr>
              <a:defRPr>
                <a:latin typeface="+mj-lt"/>
              </a:defRPr>
            </a:lvl1pPr>
          </a:lstStyle>
          <a:p>
            <a:pPr>
              <a:defRPr/>
            </a:pPr>
            <a:fld id="{BD28B156-BDB2-4A01-A39D-F98F53028F1E}" type="slidenum">
              <a:rPr lang="en-US"/>
              <a:pPr>
                <a:defRPr/>
              </a:pPr>
              <a:t>‹#›</a:t>
            </a:fld>
            <a:endParaRPr lang="en-US"/>
          </a:p>
        </p:txBody>
      </p:sp>
    </p:spTree>
    <p:extLst>
      <p:ext uri="{BB962C8B-B14F-4D97-AF65-F5344CB8AC3E}">
        <p14:creationId xmlns:p14="http://schemas.microsoft.com/office/powerpoint/2010/main" val="734736528"/>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1_Title - Left">
    <p:spTree>
      <p:nvGrpSpPr>
        <p:cNvPr id="1" name=""/>
        <p:cNvGrpSpPr/>
        <p:nvPr/>
      </p:nvGrpSpPr>
      <p:grpSpPr>
        <a:xfrm>
          <a:off x="0" y="0"/>
          <a:ext cx="0" cy="0"/>
        </a:xfrm>
      </p:grpSpPr>
      <p:cxnSp>
        <p:nvCxnSpPr>
          <p:cNvPr id="3" name="Straight Connector 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4" name="Straight Connector 1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5" name="Straight Connector 11"/>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6" name="Straight Connector 12"/>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7" name="Straight Connector 13"/>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8" name="Straight Connector 14"/>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9" name="Straight Connector 15"/>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0" name="Straight Connector 16"/>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1" name="Straight Connector 17"/>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2" name="Straight Connector 18"/>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3" name="Straight Connector 1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4" name="Straight Connector 2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5" name="Straight Connector 21"/>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6" name="Straight Connector 22"/>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7" name="Straight Connector 23"/>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8" name="Straight Connector 24"/>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9" name="Straight Connector 25"/>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0" name="Straight Connector 26"/>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1" name="Straight Connector 27"/>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2" name="Straight Connector 28"/>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3" name="Straight Connector 2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4" name="Straight Connector 3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5" name="Straight Connector 31"/>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6" name="Straight Connector 32"/>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7" name="Straight Connector 33"/>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8" name="Straight Connector 34"/>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9" name="Straight Connector 35"/>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0" name="Straight Connector 36"/>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1" name="Straight Connector 37"/>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2" name="Straight Connector 38"/>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3"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4"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a:xfrm>
            <a:off x="635001" y="664029"/>
            <a:ext cx="9797831" cy="707886"/>
          </a:xfrm>
        </p:spPr>
        <p:txBody>
          <a:bodyPr/>
          <a:lstStyle>
            <a:lvl1pPr algn="l">
              <a:defRPr/>
            </a:lvl1pPr>
          </a:lstStyle>
          <a:p>
            <a:r>
              <a:rPr lang="en-US"/>
              <a:t>Click to edit Master title style</a:t>
            </a:r>
          </a:p>
        </p:txBody>
      </p:sp>
      <p:sp>
        <p:nvSpPr>
          <p:cNvPr id="35" name="Slide Number Placeholder 3"/>
          <p:cNvSpPr>
            <a:spLocks noGrp="1"/>
          </p:cNvSpPr>
          <p:nvPr>
            <p:ph type="sldNum" sz="quarter" idx="10"/>
          </p:nvPr>
        </p:nvSpPr>
        <p:spPr/>
        <p:txBody>
          <a:bodyPr/>
          <a:lstStyle>
            <a:lvl1pPr>
              <a:defRPr/>
            </a:lvl1pPr>
          </a:lstStyle>
          <a:p>
            <a:pPr>
              <a:defRPr/>
            </a:pPr>
            <a:fld id="{0B3FBBAE-367B-4175-9793-A6477FAB28AA}" type="slidenum">
              <a:rPr lang="en-US"/>
              <a:pPr>
                <a:defRPr/>
              </a:pPr>
              <a:t>‹#›</a:t>
            </a:fld>
            <a:endParaRPr lang="en-US"/>
          </a:p>
        </p:txBody>
      </p:sp>
    </p:spTree>
    <p:extLst>
      <p:ext uri="{BB962C8B-B14F-4D97-AF65-F5344CB8AC3E}">
        <p14:creationId xmlns:p14="http://schemas.microsoft.com/office/powerpoint/2010/main" val="2973018760"/>
      </p:ext>
    </p:extLst>
  </p:cSld>
  <p:clrMapOvr>
    <a:overrideClrMapping bg1="lt1" tx1="dk1" bg2="lt2" tx2="dk2" accent1="accent1" accent2="accent2" accent3="accent3" accent4="accent4" accent5="accent5" accent6="accent6" hlink="hlink" folHlink="folHlink"/>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Title and Bullet">
    <p:spTree>
      <p:nvGrpSpPr>
        <p:cNvPr id="1" name=""/>
        <p:cNvGrpSpPr/>
        <p:nvPr/>
      </p:nvGrpSpPr>
      <p:grpSpPr>
        <a:xfrm>
          <a:off x="0" y="0"/>
          <a:ext cx="0" cy="0"/>
        </a:xfrm>
      </p:grpSpPr>
      <p:cxnSp>
        <p:nvCxnSpPr>
          <p:cNvPr id="4" name="Straight Connector 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5" name="Straight Connector 1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6" name="Straight Connector 1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8" name="Straight Connector 1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9" name="Straight Connector 1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0" name="Straight Connector 1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1" name="Straight Connector 1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2" name="Straight Connector 1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3" name="Straight Connector 1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4" name="Straight Connector 1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5" name="Straight Connector 1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6" name="Straight Connector 2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7" name="Straight Connector 2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8" name="Straight Connector 2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19" name="Straight Connector 2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0" name="Straight Connector 2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1" name="Straight Connector 2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2" name="Straight Connector 2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3" name="Straight Connector 2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4" name="Straight Connector 2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5" name="Straight Connector 29"/>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6" name="Straight Connector 30"/>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7" name="Straight Connector 31"/>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8" name="Straight Connector 32"/>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29" name="Straight Connector 33"/>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0" name="Straight Connector 34"/>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1" name="Straight Connector 35"/>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2" name="Straight Connector 36"/>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3" name="Straight Connector 37"/>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4" name="Straight Connector 38"/>
          <p:cNvCxnSpPr>
            <a:cxnSpLocks noChangeShapeType="1"/>
          </p:cNvCxnSpPr>
          <p:nvPr/>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5" name="Straight Connector 39"/>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cxnSp>
        <p:nvCxnSpPr>
          <p:cNvPr id="36" name="Straight Connector 40"/>
          <p:cNvCxnSpPr>
            <a:cxnSpLocks noChangeShapeType="1"/>
          </p:cNvCxnSpPr>
          <p:nvPr userDrawn="1"/>
        </p:nvCxnSpPr>
        <p:spPr bwMode="auto">
          <a:xfrm>
            <a:off x="635000" y="1371600"/>
            <a:ext cx="609600" cy="0"/>
          </a:xfrm>
          <a:prstGeom prst="line">
            <a:avLst/>
          </a:prstGeom>
          <a:noFill/>
          <a:ln w="12700" algn="ctr">
            <a:solidFill>
              <a:schemeClr val="accent1"/>
            </a:solidFill>
            <a:round/>
          </a:ln>
          <a:extLst>
            <a:ext uri="{909E8E84-426E-40DD-AFC4-6F175D3DCCD1}">
              <a14:hiddenFill xmlns:a14="http://schemas.microsoft.com/office/drawing/2010/main">
                <a:noFill/>
              </a14:hiddenFill>
            </a:ext>
          </a:extLst>
        </p:spPr>
      </p:cxnSp>
      <p:sp>
        <p:nvSpPr>
          <p:cNvPr id="2" name="Title 1"/>
          <p:cNvSpPr>
            <a:spLocks noGrp="1"/>
          </p:cNvSpPr>
          <p:nvPr>
            <p:ph type="title"/>
          </p:nvPr>
        </p:nvSpPr>
        <p:spPr/>
        <p:txBody>
          <a:bodyPr/>
          <a:lstStyle>
            <a:lvl1pPr>
              <a:defRPr>
                <a:latin typeface="+mj-lt"/>
              </a:defRPr>
            </a:lvl1pPr>
          </a:lstStyle>
          <a:p>
            <a:r>
              <a:rPr lang="en-US" smtClean="0"/>
              <a:t>Click to edit Master title style</a:t>
            </a:r>
            <a:endParaRPr lang="en-US"/>
          </a:p>
        </p:txBody>
      </p:sp>
      <p:sp>
        <p:nvSpPr>
          <p:cNvPr id="7" name="Text Placeholder 6"/>
          <p:cNvSpPr>
            <a:spLocks noGrp="1"/>
          </p:cNvSpPr>
          <p:nvPr>
            <p:ph type="body" sz="quarter" idx="12"/>
          </p:nvPr>
        </p:nvSpPr>
        <p:spPr>
          <a:xfrm>
            <a:off x="633600" y="1989139"/>
            <a:ext cx="10867200" cy="4116462"/>
          </a:xfrm>
        </p:spPr>
        <p:txBody>
          <a:bodyPr/>
          <a:lstStyle>
            <a:lvl2pPr marL="768096" indent="-329184">
              <a:buFont typeface="Arial" panose="020b0604020202020204" pitchFamily="34" charset="0"/>
              <a:buChar char="–"/>
              <a:defRPr/>
            </a:lvl2pPr>
            <a:lvl3pPr marL="1097280" indent="-274320">
              <a:buFont typeface="Arial" panose="020b0604020202020204" pitchFamily="34" charset="0"/>
              <a:buChar char="•"/>
              <a:defRPr/>
            </a:lvl3pPr>
            <a:lvl4pPr marL="1373760" indent="-274320">
              <a:buFont typeface="Arial" panose="020b0604020202020204" pitchFamily="34" charset="0"/>
              <a:buChar char="•"/>
              <a:defRPr/>
            </a:lvl4pPr>
            <a:lvl5pPr marL="1650240" indent="-274320">
              <a:buFont typeface="Arial" panose="020b0604020202020204" pitchFamily="34" charset="0"/>
              <a:buChar cha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a:p>
        </p:txBody>
      </p:sp>
      <p:sp>
        <p:nvSpPr>
          <p:cNvPr id="37" name="Footer Placeholder 7"/>
          <p:cNvSpPr>
            <a:spLocks noGrp="1"/>
          </p:cNvSpPr>
          <p:nvPr>
            <p:ph type="ftr" sz="quarter" idx="13"/>
          </p:nvPr>
        </p:nvSpPr>
        <p:spPr/>
        <p:txBody>
          <a:bodyPr/>
          <a:lstStyle>
            <a:lvl1pPr>
              <a:defRPr>
                <a:latin typeface="+mj-lt"/>
              </a:defRPr>
            </a:lvl1pPr>
          </a:lstStyle>
          <a:p>
            <a:pPr>
              <a:defRPr/>
            </a:pPr>
            <a:endParaRPr lang="en-US"/>
          </a:p>
        </p:txBody>
      </p:sp>
      <p:sp>
        <p:nvSpPr>
          <p:cNvPr id="38" name="Slide Number Placeholder 8"/>
          <p:cNvSpPr>
            <a:spLocks noGrp="1"/>
          </p:cNvSpPr>
          <p:nvPr>
            <p:ph type="sldNum" sz="quarter" idx="14"/>
          </p:nvPr>
        </p:nvSpPr>
        <p:spPr/>
        <p:txBody>
          <a:bodyPr/>
          <a:lstStyle>
            <a:lvl1pPr>
              <a:defRPr>
                <a:latin typeface="+mj-lt"/>
              </a:defRPr>
            </a:lvl1pPr>
          </a:lstStyle>
          <a:p>
            <a:pPr>
              <a:defRPr/>
            </a:pPr>
            <a:fld id="{99F518A9-F423-4F84-AD8C-EC38D5E75396}" type="slidenum">
              <a:rPr lang="en-US"/>
              <a:pPr>
                <a:defRPr/>
              </a:pPr>
              <a:t>‹#›</a:t>
            </a:fld>
            <a:endParaRPr lang="en-US"/>
          </a:p>
        </p:txBody>
      </p:sp>
    </p:spTree>
    <p:extLst>
      <p:ext uri="{BB962C8B-B14F-4D97-AF65-F5344CB8AC3E}">
        <p14:creationId xmlns:p14="http://schemas.microsoft.com/office/powerpoint/2010/main" val="4056780664"/>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userDrawn="1">
  <p:cSld name="single">
    <p:spTree>
      <p:nvGrpSpPr>
        <p:cNvPr id="1" name=""/>
        <p:cNvGrpSpPr/>
        <p:nvPr/>
      </p:nvGrpSpPr>
      <p:grpSpPr>
        <a:xfrm>
          <a:off x="0" y="0"/>
          <a:ext cx="0" cy="0"/>
        </a:xfrm>
      </p:grpSpPr>
      <p:sp>
        <p:nvSpPr>
          <p:cNvPr id="12" name="Title 13">
            <a:extLst>
              <a:ext uri="{FF2B5EF4-FFF2-40B4-BE49-F238E27FC236}">
                <a16:creationId xmlns:a16="http://schemas.microsoft.com/office/drawing/2014/main" id="{E6C0AFD3-E9EB-6D4E-AAB1-6917663FF7A6}"/>
              </a:ext>
            </a:extLst>
          </p:cNvPr>
          <p:cNvSpPr>
            <a:spLocks noGrp="1"/>
          </p:cNvSpPr>
          <p:nvPr>
            <p:ph type="title"/>
          </p:nvPr>
        </p:nvSpPr>
        <p:spPr>
          <a:xfrm>
            <a:off x="1106488" y="900645"/>
            <a:ext cx="10248899" cy="703279"/>
          </a:xfrm>
          <a:prstGeom prst="rect">
            <a:avLst/>
          </a:prstGeom>
        </p:spPr>
        <p:txBody>
          <a:bodyPr lIns="0" rIns="0"/>
          <a:lstStyle>
            <a:lvl1pPr>
              <a:defRPr b="1" i="0" spc="-150">
                <a:solidFill>
                  <a:schemeClr val="tx1"/>
                </a:solidFill>
                <a:latin typeface="Arial Black" panose="020b0604020202020204" pitchFamily="34" charset="0"/>
                <a:cs typeface="Arial Black" panose="020b0604020202020204" pitchFamily="34" charset="0"/>
              </a:defRPr>
            </a:lvl1pPr>
          </a:lstStyle>
          <a:p>
            <a:r>
              <a:rPr lang="en-US"/>
              <a:t>Click to edit Master title style</a:t>
            </a:r>
            <a:endParaRPr lang="en-US"/>
          </a:p>
        </p:txBody>
      </p:sp>
      <p:sp>
        <p:nvSpPr>
          <p:cNvPr id="13" name="Text Placeholder 2">
            <a:extLst>
              <a:ext uri="{FF2B5EF4-FFF2-40B4-BE49-F238E27FC236}">
                <a16:creationId xmlns:a16="http://schemas.microsoft.com/office/drawing/2014/main" id="{AC5142C1-BDFD-854E-AD9D-3E3CB54A96EE}"/>
              </a:ext>
            </a:extLst>
          </p:cNvPr>
          <p:cNvSpPr>
            <a:spLocks noGrp="1"/>
          </p:cNvSpPr>
          <p:nvPr>
            <p:ph type="body" idx="1" hasCustomPrompt="1"/>
          </p:nvPr>
        </p:nvSpPr>
        <p:spPr>
          <a:xfrm>
            <a:off x="1104899" y="1966274"/>
            <a:ext cx="10248899" cy="412594"/>
          </a:xfrm>
          <a:prstGeom prst="rect">
            <a:avLst/>
          </a:prstGeom>
        </p:spPr>
        <p:txBody>
          <a:bodyPr anchor="b"/>
          <a:lstStyle>
            <a:lvl1pPr marL="0" indent="0">
              <a:buNone/>
              <a:defRPr sz="1600" b="1" spc="300">
                <a:solidFill>
                  <a:schemeClr val="accent1"/>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4" name="Content Placeholder 3">
            <a:extLst>
              <a:ext uri="{FF2B5EF4-FFF2-40B4-BE49-F238E27FC236}">
                <a16:creationId xmlns:a16="http://schemas.microsoft.com/office/drawing/2014/main" id="{0328519A-7D32-8943-A634-24BEB59F11F1}"/>
              </a:ext>
            </a:extLst>
          </p:cNvPr>
          <p:cNvSpPr>
            <a:spLocks noGrp="1"/>
          </p:cNvSpPr>
          <p:nvPr>
            <p:ph sz="half" idx="2"/>
          </p:nvPr>
        </p:nvSpPr>
        <p:spPr>
          <a:xfrm>
            <a:off x="1104899" y="2669554"/>
            <a:ext cx="10248899" cy="3488360"/>
          </a:xfrm>
          <a:prstGeom prst="rect">
            <a:avLst/>
          </a:prstGeom>
        </p:spPr>
        <p:txBody>
          <a:bodyPr>
            <a:normAutofit/>
          </a:bodyPr>
          <a:lstStyle>
            <a:lvl1pPr>
              <a:defRPr sz="2400">
                <a:latin typeface="Calibri" panose="020f0502020204030204" pitchFamily="34" charset="0"/>
                <a:cs typeface="Calibri" panose="020f0502020204030204" pitchFamily="34" charset="0"/>
              </a:defRPr>
            </a:lvl1pPr>
            <a:lvl2pPr>
              <a:defRPr sz="2000">
                <a:latin typeface="Calibri" panose="020f0502020204030204" pitchFamily="34" charset="0"/>
                <a:cs typeface="Calibri" panose="020f0502020204030204" pitchFamily="34" charset="0"/>
              </a:defRPr>
            </a:lvl2pPr>
            <a:lvl3pPr>
              <a:defRPr sz="1800">
                <a:latin typeface="Calibri" panose="020f0502020204030204" pitchFamily="34" charset="0"/>
                <a:cs typeface="Calibri" panose="020f0502020204030204" pitchFamily="34" charset="0"/>
              </a:defRPr>
            </a:lvl3pPr>
            <a:lvl4pPr>
              <a:defRPr sz="1600">
                <a:latin typeface="Calibri" panose="020f0502020204030204" pitchFamily="34" charset="0"/>
                <a:cs typeface="Calibri" panose="020f0502020204030204" pitchFamily="34" charset="0"/>
              </a:defRPr>
            </a:lvl4pPr>
            <a:lvl5pPr>
              <a:defRPr sz="1600">
                <a:latin typeface="Calibri" panose="020f0502020204030204" pitchFamily="34" charset="0"/>
                <a:cs typeface="Calibri" panose="020f050202020403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17" name="Picture 16">
            <a:extLst>
              <a:ext uri="{FF2B5EF4-FFF2-40B4-BE49-F238E27FC236}">
                <a16:creationId xmlns:a16="http://schemas.microsoft.com/office/drawing/2014/main" id="{FDC4B4A8-2B5B-2D42-9F7D-FC4A13ECAD55}"/>
              </a:ext>
            </a:extLst>
          </p:cNvPr>
          <p:cNvPicPr>
            <a:picLocks noChangeAspect="1"/>
          </p:cNvPicPr>
          <p:nvPr userDrawn="1"/>
        </p:nvPicPr>
        <p:blipFill>
          <a:blip r:embed="rId1"/>
          <a:stretch>
            <a:fillRect/>
          </a:stretch>
        </p:blipFill>
        <p:spPr>
          <a:xfrm>
            <a:off x="249445" y="286382"/>
            <a:ext cx="503824" cy="503824"/>
          </a:xfrm>
          <a:prstGeom prst="rect">
            <a:avLst/>
          </a:prstGeom>
        </p:spPr>
      </p:pic>
      <p:cxnSp>
        <p:nvCxnSpPr>
          <p:cNvPr id="18" name="Straight Connector 17">
            <a:extLst>
              <a:ext uri="{FF2B5EF4-FFF2-40B4-BE49-F238E27FC236}">
                <a16:creationId xmlns:a16="http://schemas.microsoft.com/office/drawing/2014/main" id="{3B5C2C3D-D7FE-534A-BA21-E62B7A4F7668}"/>
              </a:ext>
            </a:extLst>
          </p:cNvPr>
          <p:cNvCxnSpPr/>
          <p:nvPr userDrawn="1"/>
        </p:nvCxnSpPr>
        <p:spPr>
          <a:xfrm>
            <a:off x="945715" y="538294"/>
            <a:ext cx="10409672" cy="0"/>
          </a:xfrm>
          <a:prstGeom prst="line">
            <a:avLst/>
          </a:prstGeom>
          <a:ln w="6350">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94177F65-7C74-7141-9DB3-A03773FA1BC6}"/>
              </a:ext>
            </a:extLst>
          </p:cNvPr>
          <p:cNvCxnSpPr/>
          <p:nvPr userDrawn="1"/>
        </p:nvCxnSpPr>
        <p:spPr>
          <a:xfrm>
            <a:off x="1104900" y="1603924"/>
            <a:ext cx="1820939" cy="0"/>
          </a:xfrm>
          <a:prstGeom prst="line">
            <a:avLst/>
          </a:prstGeom>
          <a:ln w="63500">
            <a:solidFill>
              <a:schemeClr val="accent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61769759"/>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42C5A47-E976-481E-AEAE-433E3A30EFF6}"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2056611383"/>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2C5A47-E976-481E-AEAE-433E3A30EFF6}"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3106183778"/>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2C5A47-E976-481E-AEAE-433E3A30EFF6}"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4042880954"/>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42C5A47-E976-481E-AEAE-433E3A30EFF6}"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852953717"/>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42C5A47-E976-481E-AEAE-433E3A30EFF6}" type="datetimeFigureOut">
              <a:rPr lang="en-US" smtClean="0"/>
              <a:t>4/27/2021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1628363924"/>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42C5A47-E976-481E-AEAE-433E3A30EFF6}" type="datetimeFigureOut">
              <a:rPr lang="en-US" smtClean="0"/>
              <a:t>4/27/2021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3721821017"/>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342C5A47-E976-481E-AEAE-433E3A30EFF6}" type="datetimeFigureOut">
              <a:rPr lang="en-US" smtClean="0"/>
              <a:t>4/27/2021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2696640812"/>
      </p:ext>
    </p:extLst>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C5A47-E976-481E-AEAE-433E3A30EFF6}"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2093092697"/>
      </p:ext>
    </p:extLst>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2C5A47-E976-481E-AEAE-433E3A30EFF6}" type="datetimeFigureOut">
              <a:rPr lang="en-US" smtClean="0"/>
              <a:t>4/27/2021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1073299196"/>
      </p:ext>
    </p:extLst>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2C5A47-E976-481E-AEAE-433E3A30EFF6}"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3348743325"/>
      </p:ext>
    </p:extLst>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2C5A47-E976-481E-AEAE-433E3A30EFF6}" type="datetimeFigureOut">
              <a:rPr lang="en-US" smtClean="0"/>
              <a:t>4/27/2021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F01A98-904E-49AD-9D5F-A85BFE4B074D}" type="slidenum">
              <a:rPr lang="en-US" smtClean="0"/>
              <a:t>‹#›</a:t>
            </a:fld>
            <a:endParaRPr lang="en-US"/>
          </a:p>
        </p:txBody>
      </p:sp>
    </p:spTree>
    <p:extLst>
      <p:ext uri="{BB962C8B-B14F-4D97-AF65-F5344CB8AC3E}">
        <p14:creationId xmlns:p14="http://schemas.microsoft.com/office/powerpoint/2010/main" val="4230377693"/>
      </p:ext>
    </p:extLst>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941083308"/>
      </p:ext>
    </p:extLst>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4466025"/>
      </p:ext>
    </p:extLst>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1049005071"/>
      </p:ext>
    </p:extLst>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260389"/>
            <a:ext cx="5181600" cy="491657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260389"/>
            <a:ext cx="5181600" cy="491657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5611961"/>
      </p:ext>
    </p:extLst>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0765435"/>
      </p:ext>
    </p:extLst>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lvl1pPr>
              <a:defRPr>
                <a:solidFill>
                  <a:schemeClr val="tx1"/>
                </a:solidFill>
              </a:defRPr>
            </a:lvl1pPr>
          </a:lstStyle>
          <a:p>
            <a:r>
              <a:rPr lang="en-US"/>
              <a:t>Click to edit Master title style</a:t>
            </a:r>
          </a:p>
        </p:txBody>
      </p:sp>
    </p:spTree>
    <p:extLst>
      <p:ext uri="{BB962C8B-B14F-4D97-AF65-F5344CB8AC3E}">
        <p14:creationId xmlns:p14="http://schemas.microsoft.com/office/powerpoint/2010/main" val="1578254397"/>
      </p:ext>
    </p:extLst>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Tree>
    <p:extLst>
      <p:ext uri="{BB962C8B-B14F-4D97-AF65-F5344CB8AC3E}">
        <p14:creationId xmlns:p14="http://schemas.microsoft.com/office/powerpoint/2010/main" val="1829623766"/>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902244155"/>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46176450"/>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78503229"/>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29732548"/>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Office of the Chief Records Officer title slide title slide option #1" type="title">
  <p:cSld name="Office of the Chief Records Officer title slide title slide option #1">
    <p:spTree>
      <p:nvGrpSpPr>
        <p:cNvPr id="1" name="Shape 15"/>
        <p:cNvGrpSpPr/>
        <p:nvPr/>
      </p:nvGrpSpPr>
      <p:grpSpPr>
        <a:xfrm>
          <a:off x="0" y="0"/>
          <a:ext cx="0" cy="0"/>
        </a:xfrm>
      </p:grpSpPr>
      <p:sp>
        <p:nvSpPr>
          <p:cNvPr id="16" name="Google Shape;16;p2"/>
          <p:cNvSpPr txBox="1">
            <a:spLocks noGrp="1"/>
          </p:cNvSpPr>
          <p:nvPr>
            <p:ph type="sldNum" idx="12"/>
          </p:nvPr>
        </p:nvSpPr>
        <p:spPr>
          <a:xfrm>
            <a:off x="11296611" y="6217622"/>
            <a:ext cx="731600" cy="5247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pic>
        <p:nvPicPr>
          <p:cNvPr id="17" name="Google Shape;17;p2"/>
          <p:cNvPicPr preferRelativeResize="0"/>
          <p:nvPr/>
        </p:nvPicPr>
        <p:blipFill>
          <a:blip r:embed="rId1">
            <a:alphaModFix/>
          </a:blip>
          <a:stretch>
            <a:fillRect/>
          </a:stretch>
        </p:blipFill>
        <p:spPr>
          <a:xfrm>
            <a:off x="1" y="0"/>
            <a:ext cx="12191980" cy="6858000"/>
          </a:xfrm>
          <a:prstGeom prst="rect">
            <a:avLst/>
          </a:prstGeom>
          <a:noFill/>
          <a:ln>
            <a:noFill/>
          </a:ln>
        </p:spPr>
      </p:pic>
      <p:sp>
        <p:nvSpPr>
          <p:cNvPr id="18" name="Google Shape;18;p2"/>
          <p:cNvSpPr txBox="1">
            <a:spLocks noGrp="1"/>
          </p:cNvSpPr>
          <p:nvPr>
            <p:ph type="sldNum" idx="2"/>
          </p:nvPr>
        </p:nvSpPr>
        <p:spPr>
          <a:xfrm>
            <a:off x="11296600" y="6265325"/>
            <a:ext cx="731600" cy="4770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1pPr>
            <a:lvl2pPr marL="0" marR="0" lvl="1"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2pPr>
            <a:lvl3pPr marL="0" marR="0" lvl="2"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3pPr>
            <a:lvl4pPr marL="0" marR="0" lvl="3"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4pPr>
            <a:lvl5pPr marL="0" marR="0" lvl="4"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5pPr>
            <a:lvl6pPr marL="0" marR="0" lvl="5"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6pPr>
            <a:lvl7pPr marL="0" marR="0" lvl="6"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7pPr>
            <a:lvl8pPr marL="0" marR="0" lvl="7"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8pPr>
            <a:lvl9pPr marL="0" marR="0" lvl="8" indent="0" algn="r">
              <a:lnSpc>
                <a:spcPct val="100000"/>
              </a:lnSpc>
              <a:spcBef>
                <a:spcPct val="0"/>
              </a:spcBef>
              <a:spcAft>
                <a:spcPct val="0"/>
              </a:spcAft>
              <a:buClr>
                <a:srgbClr val="000000"/>
              </a:buClr>
              <a:buSzPts val="1000"/>
              <a:buFont typeface="Arial"/>
              <a:buNone/>
              <a:defRPr sz="1000" b="0" i="0" u="none" strike="noStrike" cap="none">
                <a:solidFill>
                  <a:srgbClr val="888888"/>
                </a:solidFill>
                <a:latin typeface="Merriweather"/>
                <a:ea typeface="Merriweather"/>
                <a:cs typeface="Merriweather"/>
                <a:sym typeface="Merriweather"/>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3929820045"/>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Office of the Chief Records Officer text slide" type="tx">
  <p:cSld name="Office of the Chief Records Officer text slide">
    <p:spTree>
      <p:nvGrpSpPr>
        <p:cNvPr id="1" name="Shape 19"/>
        <p:cNvGrpSpPr/>
        <p:nvPr/>
      </p:nvGrpSpPr>
      <p:grpSpPr>
        <a:xfrm>
          <a:off x="0" y="0"/>
          <a:ext cx="0" cy="0"/>
        </a:xfrm>
      </p:grpSpPr>
      <p:pic>
        <p:nvPicPr>
          <p:cNvPr id="20" name="Google Shape;20;p3" descr="Office of the Chief Records Officer text slide"/>
          <p:cNvPicPr preferRelativeResize="0"/>
          <p:nvPr/>
        </p:nvPicPr>
        <p:blipFill>
          <a:blip r:embed="rId1">
            <a:alphaModFix/>
          </a:blip>
          <a:stretch>
            <a:fillRect/>
          </a:stretch>
        </p:blipFill>
        <p:spPr>
          <a:xfrm>
            <a:off x="0" y="0"/>
            <a:ext cx="12192000" cy="6858000"/>
          </a:xfrm>
          <a:prstGeom prst="rect">
            <a:avLst/>
          </a:prstGeom>
          <a:noFill/>
          <a:ln>
            <a:noFill/>
          </a:ln>
        </p:spPr>
      </p:pic>
      <p:sp>
        <p:nvSpPr>
          <p:cNvPr id="21" name="Google Shape;21;p3"/>
          <p:cNvSpPr txBox="1">
            <a:spLocks noGrp="1"/>
          </p:cNvSpPr>
          <p:nvPr>
            <p:ph type="sldNum" idx="12"/>
          </p:nvPr>
        </p:nvSpPr>
        <p:spPr>
          <a:xfrm>
            <a:off x="11499811" y="6217622"/>
            <a:ext cx="731600" cy="5247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1pPr>
            <a:lvl2pPr marL="0" marR="0" lvl="1"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2pPr>
            <a:lvl3pPr marL="0" marR="0" lvl="2"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3pPr>
            <a:lvl4pPr marL="0" marR="0" lvl="3"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4pPr>
            <a:lvl5pPr marL="0" marR="0" lvl="4"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5pPr>
            <a:lvl6pPr marL="0" marR="0" lvl="5"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6pPr>
            <a:lvl7pPr marL="0" marR="0" lvl="6"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7pPr>
            <a:lvl8pPr marL="0" marR="0" lvl="7"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8pPr>
            <a:lvl9pPr marL="0" marR="0" lvl="8" indent="0" algn="r">
              <a:lnSpc>
                <a:spcPct val="100000"/>
              </a:lnSpc>
              <a:spcBef>
                <a:spcPct val="0"/>
              </a:spcBef>
              <a:spcAft>
                <a:spcPct val="0"/>
              </a:spcAft>
              <a:buClr>
                <a:srgbClr val="000000"/>
              </a:buClr>
              <a:buSzPts val="1000"/>
              <a:buFont typeface="Arial"/>
              <a:buNone/>
              <a:defRPr sz="1000" b="0" i="0" u="none" strike="noStrike" cap="none">
                <a:solidFill>
                  <a:srgbClr val="FFFFFF"/>
                </a:solidFill>
                <a:latin typeface="Merriweather"/>
                <a:ea typeface="Merriweather"/>
                <a:cs typeface="Merriweather"/>
                <a:sym typeface="Merriweather"/>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47487710"/>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Title Slide">
  <p:cSld name="Title Slide">
    <p:spTree>
      <p:nvGrpSpPr>
        <p:cNvPr id="1" name="Shape 22"/>
        <p:cNvGrpSpPr/>
        <p:nvPr/>
      </p:nvGrpSpPr>
      <p:grpSpPr>
        <a:xfrm>
          <a:off x="0" y="0"/>
          <a:ext cx="0" cy="0"/>
        </a:xfrm>
      </p:grpSpPr>
      <p:sp>
        <p:nvSpPr>
          <p:cNvPr id="23" name="Google Shape;23;p4"/>
          <p:cNvSpPr txBox="1">
            <a:spLocks noGrp="1"/>
          </p:cNvSpPr>
          <p:nvPr>
            <p:ph type="ctrTitle"/>
          </p:nvPr>
        </p:nvSpPr>
        <p:spPr>
          <a:xfrm>
            <a:off x="914400" y="1122363"/>
            <a:ext cx="103632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ct val="0"/>
              </a:spcBef>
              <a:spcAft>
                <a:spcPct val="0"/>
              </a:spcAft>
              <a:buClr>
                <a:schemeClr val="dk1"/>
              </a:buClr>
              <a:buSzPts val="6000"/>
              <a:buFont typeface="Calibri" panose="020f0502020204030204"/>
              <a:buNone/>
              <a:defRPr sz="6000"/>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24" name="Google Shape;24;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ct val="0"/>
              </a:spcAft>
              <a:buClr>
                <a:schemeClr val="dk1"/>
              </a:buClr>
              <a:buSzPts val="2400"/>
              <a:buNone/>
              <a:defRPr sz="2400"/>
            </a:lvl1pPr>
            <a:lvl2pPr lvl="1" algn="ctr">
              <a:lnSpc>
                <a:spcPct val="90000"/>
              </a:lnSpc>
              <a:spcBef>
                <a:spcPts val="500"/>
              </a:spcBef>
              <a:spcAft>
                <a:spcPct val="0"/>
              </a:spcAft>
              <a:buClr>
                <a:schemeClr val="dk1"/>
              </a:buClr>
              <a:buSzPts val="2000"/>
              <a:buNone/>
              <a:defRPr sz="2000"/>
            </a:lvl2pPr>
            <a:lvl3pPr lvl="2" algn="ctr">
              <a:lnSpc>
                <a:spcPct val="90000"/>
              </a:lnSpc>
              <a:spcBef>
                <a:spcPts val="500"/>
              </a:spcBef>
              <a:spcAft>
                <a:spcPct val="0"/>
              </a:spcAft>
              <a:buClr>
                <a:schemeClr val="dk1"/>
              </a:buClr>
              <a:buSzPts val="1800"/>
              <a:buNone/>
              <a:defRPr sz="1800"/>
            </a:lvl3pPr>
            <a:lvl4pPr lvl="3" algn="ctr">
              <a:lnSpc>
                <a:spcPct val="90000"/>
              </a:lnSpc>
              <a:spcBef>
                <a:spcPts val="500"/>
              </a:spcBef>
              <a:spcAft>
                <a:spcPct val="0"/>
              </a:spcAft>
              <a:buClr>
                <a:schemeClr val="dk1"/>
              </a:buClr>
              <a:buSzPts val="1600"/>
              <a:buNone/>
              <a:defRPr sz="1600"/>
            </a:lvl4pPr>
            <a:lvl5pPr lvl="4" algn="ctr">
              <a:lnSpc>
                <a:spcPct val="90000"/>
              </a:lnSpc>
              <a:spcBef>
                <a:spcPts val="500"/>
              </a:spcBef>
              <a:spcAft>
                <a:spcPct val="0"/>
              </a:spcAft>
              <a:buClr>
                <a:schemeClr val="dk1"/>
              </a:buClr>
              <a:buSzPts val="1600"/>
              <a:buNone/>
              <a:defRPr sz="1600"/>
            </a:lvl5pPr>
            <a:lvl6pPr lvl="5" algn="ctr">
              <a:lnSpc>
                <a:spcPct val="90000"/>
              </a:lnSpc>
              <a:spcBef>
                <a:spcPts val="500"/>
              </a:spcBef>
              <a:spcAft>
                <a:spcPct val="0"/>
              </a:spcAft>
              <a:buClr>
                <a:schemeClr val="dk1"/>
              </a:buClr>
              <a:buSzPts val="1600"/>
              <a:buNone/>
              <a:defRPr sz="1600"/>
            </a:lvl6pPr>
            <a:lvl7pPr lvl="6" algn="ctr">
              <a:lnSpc>
                <a:spcPct val="90000"/>
              </a:lnSpc>
              <a:spcBef>
                <a:spcPts val="500"/>
              </a:spcBef>
              <a:spcAft>
                <a:spcPct val="0"/>
              </a:spcAft>
              <a:buClr>
                <a:schemeClr val="dk1"/>
              </a:buClr>
              <a:buSzPts val="1600"/>
              <a:buNone/>
              <a:defRPr sz="1600"/>
            </a:lvl7pPr>
            <a:lvl8pPr lvl="7" algn="ctr">
              <a:lnSpc>
                <a:spcPct val="90000"/>
              </a:lnSpc>
              <a:spcBef>
                <a:spcPts val="500"/>
              </a:spcBef>
              <a:spcAft>
                <a:spcPct val="0"/>
              </a:spcAft>
              <a:buClr>
                <a:schemeClr val="dk1"/>
              </a:buClr>
              <a:buSzPts val="1600"/>
              <a:buNone/>
              <a:defRPr sz="1600"/>
            </a:lvl8pPr>
            <a:lvl9pPr lvl="8" algn="ctr">
              <a:lnSpc>
                <a:spcPct val="90000"/>
              </a:lnSpc>
              <a:spcBef>
                <a:spcPts val="500"/>
              </a:spcBef>
              <a:spcAft>
                <a:spcPct val="0"/>
              </a:spcAft>
              <a:buClr>
                <a:schemeClr val="dk1"/>
              </a:buClr>
              <a:buSzPts val="1600"/>
              <a:buNone/>
              <a:defRPr sz="1600"/>
            </a:lvl9pPr>
          </a:lstStyle>
          <a:p>
            <a:endParaRPr/>
          </a:p>
        </p:txBody>
      </p:sp>
      <p:sp>
        <p:nvSpPr>
          <p:cNvPr id="25" name="Google Shape;25;p4"/>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26" name="Google Shape;26;p4"/>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27" name="Google Shape;27;p4"/>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819835418"/>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Two Content" type="twoObj">
  <p:cSld name="Two Content">
    <p:spTree>
      <p:nvGrpSpPr>
        <p:cNvPr id="1" name="Shape 34"/>
        <p:cNvGrpSpPr/>
        <p:nvPr/>
      </p:nvGrpSpPr>
      <p:grpSpPr>
        <a:xfrm>
          <a:off x="0" y="0"/>
          <a:ext cx="0" cy="0"/>
        </a:xfrm>
      </p:grpSpPr>
      <p:sp>
        <p:nvSpPr>
          <p:cNvPr id="35" name="Google Shape;35;p6"/>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ct val="0"/>
              </a:spcBef>
              <a:spcAft>
                <a:spcPct val="0"/>
              </a:spcAft>
              <a:buClr>
                <a:schemeClr val="dk1"/>
              </a:buClr>
              <a:buSzPts val="18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36" name="Google Shape;36;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37" name="Google Shape;37;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38" name="Google Shape;38;p6"/>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39" name="Google Shape;39;p6"/>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40" name="Google Shape;40;p6"/>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3785517863"/>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Section Header" type="secHead">
  <p:cSld name="Section Header">
    <p:spTree>
      <p:nvGrpSpPr>
        <p:cNvPr id="1" name="Shape 41"/>
        <p:cNvGrpSpPr/>
        <p:nvPr/>
      </p:nvGrpSpPr>
      <p:grpSpPr>
        <a:xfrm>
          <a:off x="0" y="0"/>
          <a:ext cx="0" cy="0"/>
        </a:xfrm>
      </p:grpSpPr>
      <p:sp>
        <p:nvSpPr>
          <p:cNvPr id="42" name="Google Shape;42;p7"/>
          <p:cNvSpPr txBox="1">
            <a:spLocks noGrp="1"/>
          </p:cNvSpPr>
          <p:nvPr>
            <p:ph type="title"/>
          </p:nvPr>
        </p:nvSpPr>
        <p:spPr>
          <a:xfrm>
            <a:off x="831851" y="1709740"/>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ct val="0"/>
              </a:spcBef>
              <a:spcAft>
                <a:spcPct val="0"/>
              </a:spcAft>
              <a:buClr>
                <a:schemeClr val="dk1"/>
              </a:buClr>
              <a:buSzPts val="6000"/>
              <a:buFont typeface="Calibri" panose="020f0502020204030204"/>
              <a:buNone/>
              <a:defRPr sz="6000"/>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43" name="Google Shape;43;p7"/>
          <p:cNvSpPr txBox="1">
            <a:spLocks noGrp="1"/>
          </p:cNvSpPr>
          <p:nvPr>
            <p:ph type="body" idx="1"/>
          </p:nvPr>
        </p:nvSpPr>
        <p:spPr>
          <a:xfrm>
            <a:off x="831851" y="4589465"/>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ct val="0"/>
              </a:spcAft>
              <a:buClr>
                <a:schemeClr val="dk1"/>
              </a:buClr>
              <a:buSzPts val="2400"/>
              <a:buNone/>
              <a:defRPr sz="2400">
                <a:solidFill>
                  <a:schemeClr val="dk1"/>
                </a:solidFill>
              </a:defRPr>
            </a:lvl1pPr>
            <a:lvl2pPr marL="914400" lvl="1" indent="-228600" algn="l">
              <a:lnSpc>
                <a:spcPct val="90000"/>
              </a:lnSpc>
              <a:spcBef>
                <a:spcPts val="500"/>
              </a:spcBef>
              <a:spcAft>
                <a:spcPct val="0"/>
              </a:spcAft>
              <a:buClr>
                <a:srgbClr val="888888"/>
              </a:buClr>
              <a:buSzPts val="2000"/>
              <a:buNone/>
              <a:defRPr sz="2000">
                <a:solidFill>
                  <a:srgbClr val="888888"/>
                </a:solidFill>
              </a:defRPr>
            </a:lvl2pPr>
            <a:lvl3pPr marL="1371600" lvl="2" indent="-228600" algn="l">
              <a:lnSpc>
                <a:spcPct val="90000"/>
              </a:lnSpc>
              <a:spcBef>
                <a:spcPts val="500"/>
              </a:spcBef>
              <a:spcAft>
                <a:spcPct val="0"/>
              </a:spcAft>
              <a:buClr>
                <a:srgbClr val="888888"/>
              </a:buClr>
              <a:buSzPts val="1800"/>
              <a:buNone/>
              <a:defRPr sz="1800">
                <a:solidFill>
                  <a:srgbClr val="888888"/>
                </a:solidFill>
              </a:defRPr>
            </a:lvl3pPr>
            <a:lvl4pPr marL="1828800" lvl="3" indent="-228600" algn="l">
              <a:lnSpc>
                <a:spcPct val="90000"/>
              </a:lnSpc>
              <a:spcBef>
                <a:spcPts val="500"/>
              </a:spcBef>
              <a:spcAft>
                <a:spcPct val="0"/>
              </a:spcAft>
              <a:buClr>
                <a:srgbClr val="888888"/>
              </a:buClr>
              <a:buSzPts val="1600"/>
              <a:buNone/>
              <a:defRPr sz="1600">
                <a:solidFill>
                  <a:srgbClr val="888888"/>
                </a:solidFill>
              </a:defRPr>
            </a:lvl4pPr>
            <a:lvl5pPr marL="2286000" lvl="4" indent="-228600" algn="l">
              <a:lnSpc>
                <a:spcPct val="90000"/>
              </a:lnSpc>
              <a:spcBef>
                <a:spcPts val="500"/>
              </a:spcBef>
              <a:spcAft>
                <a:spcPct val="0"/>
              </a:spcAft>
              <a:buClr>
                <a:srgbClr val="888888"/>
              </a:buClr>
              <a:buSzPts val="1600"/>
              <a:buNone/>
              <a:defRPr sz="1600">
                <a:solidFill>
                  <a:srgbClr val="888888"/>
                </a:solidFill>
              </a:defRPr>
            </a:lvl5pPr>
            <a:lvl6pPr marL="2743200" lvl="5" indent="-228600" algn="l">
              <a:lnSpc>
                <a:spcPct val="90000"/>
              </a:lnSpc>
              <a:spcBef>
                <a:spcPts val="500"/>
              </a:spcBef>
              <a:spcAft>
                <a:spcPct val="0"/>
              </a:spcAft>
              <a:buClr>
                <a:srgbClr val="888888"/>
              </a:buClr>
              <a:buSzPts val="1600"/>
              <a:buNone/>
              <a:defRPr sz="1600">
                <a:solidFill>
                  <a:srgbClr val="888888"/>
                </a:solidFill>
              </a:defRPr>
            </a:lvl6pPr>
            <a:lvl7pPr marL="3200400" lvl="6" indent="-228600" algn="l">
              <a:lnSpc>
                <a:spcPct val="90000"/>
              </a:lnSpc>
              <a:spcBef>
                <a:spcPts val="500"/>
              </a:spcBef>
              <a:spcAft>
                <a:spcPct val="0"/>
              </a:spcAft>
              <a:buClr>
                <a:srgbClr val="888888"/>
              </a:buClr>
              <a:buSzPts val="1600"/>
              <a:buNone/>
              <a:defRPr sz="1600">
                <a:solidFill>
                  <a:srgbClr val="888888"/>
                </a:solidFill>
              </a:defRPr>
            </a:lvl7pPr>
            <a:lvl8pPr marL="3657600" lvl="7" indent="-228600" algn="l">
              <a:lnSpc>
                <a:spcPct val="90000"/>
              </a:lnSpc>
              <a:spcBef>
                <a:spcPts val="500"/>
              </a:spcBef>
              <a:spcAft>
                <a:spcPct val="0"/>
              </a:spcAft>
              <a:buClr>
                <a:srgbClr val="888888"/>
              </a:buClr>
              <a:buSzPts val="1600"/>
              <a:buNone/>
              <a:defRPr sz="1600">
                <a:solidFill>
                  <a:srgbClr val="888888"/>
                </a:solidFill>
              </a:defRPr>
            </a:lvl8pPr>
            <a:lvl9pPr marL="4114800" lvl="8" indent="-228600" algn="l">
              <a:lnSpc>
                <a:spcPct val="90000"/>
              </a:lnSpc>
              <a:spcBef>
                <a:spcPts val="500"/>
              </a:spcBef>
              <a:spcAft>
                <a:spcPct val="0"/>
              </a:spcAft>
              <a:buClr>
                <a:srgbClr val="888888"/>
              </a:buClr>
              <a:buSzPts val="1600"/>
              <a:buNone/>
              <a:defRPr sz="1600">
                <a:solidFill>
                  <a:srgbClr val="888888"/>
                </a:solidFill>
              </a:defRPr>
            </a:lvl9pPr>
          </a:lstStyle>
          <a:p>
            <a:endParaRPr/>
          </a:p>
        </p:txBody>
      </p:sp>
      <p:sp>
        <p:nvSpPr>
          <p:cNvPr id="44" name="Google Shape;44;p7"/>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45" name="Google Shape;45;p7"/>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46" name="Google Shape;46;p7"/>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925126115"/>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Blank" type="blank">
  <p:cSld name="Blank">
    <p:spTree>
      <p:nvGrpSpPr>
        <p:cNvPr id="1" name="Shape 47"/>
        <p:cNvGrpSpPr/>
        <p:nvPr/>
      </p:nvGrpSpPr>
      <p:grpSpPr>
        <a:xfrm>
          <a:off x="0" y="0"/>
          <a:ext cx="0" cy="0"/>
        </a:xfrm>
      </p:grpSpPr>
      <p:sp>
        <p:nvSpPr>
          <p:cNvPr id="48" name="Google Shape;48;p8"/>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49" name="Google Shape;49;p8"/>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50" name="Google Shape;50;p8"/>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1625417391"/>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Comparison" type="twoTxTwoObj">
  <p:cSld name="Comparison">
    <p:spTree>
      <p:nvGrpSpPr>
        <p:cNvPr id="1" name="Shape 51"/>
        <p:cNvGrpSpPr/>
        <p:nvPr/>
      </p:nvGrpSpPr>
      <p:grpSpPr>
        <a:xfrm>
          <a:off x="0" y="0"/>
          <a:ext cx="0" cy="0"/>
        </a:xfrm>
      </p:grpSpPr>
      <p:sp>
        <p:nvSpPr>
          <p:cNvPr id="52" name="Google Shape;52;p9"/>
          <p:cNvSpPr txBox="1">
            <a:spLocks noGrp="1"/>
          </p:cNvSpPr>
          <p:nvPr>
            <p:ph type="title"/>
          </p:nvPr>
        </p:nvSpPr>
        <p:spPr>
          <a:xfrm>
            <a:off x="839788" y="365127"/>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ct val="0"/>
              </a:spcBef>
              <a:spcAft>
                <a:spcPct val="0"/>
              </a:spcAft>
              <a:buClr>
                <a:schemeClr val="dk1"/>
              </a:buClr>
              <a:buSzPts val="18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53" name="Google Shape;53;p9"/>
          <p:cNvSpPr txBox="1">
            <a:spLocks noGrp="1"/>
          </p:cNvSpPr>
          <p:nvPr>
            <p:ph type="body" idx="1"/>
          </p:nvPr>
        </p:nvSpPr>
        <p:spPr>
          <a:xfrm>
            <a:off x="839789"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ct val="0"/>
              </a:spcAft>
              <a:buClr>
                <a:schemeClr val="dk1"/>
              </a:buClr>
              <a:buSzPts val="2400"/>
              <a:buNone/>
              <a:defRPr sz="2400" b="1"/>
            </a:lvl1pPr>
            <a:lvl2pPr marL="914400" lvl="1" indent="-228600" algn="l">
              <a:lnSpc>
                <a:spcPct val="90000"/>
              </a:lnSpc>
              <a:spcBef>
                <a:spcPts val="500"/>
              </a:spcBef>
              <a:spcAft>
                <a:spcPct val="0"/>
              </a:spcAft>
              <a:buClr>
                <a:schemeClr val="dk1"/>
              </a:buClr>
              <a:buSzPts val="2000"/>
              <a:buNone/>
              <a:defRPr sz="2000" b="1"/>
            </a:lvl2pPr>
            <a:lvl3pPr marL="1371600" lvl="2" indent="-228600" algn="l">
              <a:lnSpc>
                <a:spcPct val="90000"/>
              </a:lnSpc>
              <a:spcBef>
                <a:spcPts val="500"/>
              </a:spcBef>
              <a:spcAft>
                <a:spcPct val="0"/>
              </a:spcAft>
              <a:buClr>
                <a:schemeClr val="dk1"/>
              </a:buClr>
              <a:buSzPts val="1800"/>
              <a:buNone/>
              <a:defRPr sz="1800" b="1"/>
            </a:lvl3pPr>
            <a:lvl4pPr marL="1828800" lvl="3" indent="-228600" algn="l">
              <a:lnSpc>
                <a:spcPct val="90000"/>
              </a:lnSpc>
              <a:spcBef>
                <a:spcPts val="500"/>
              </a:spcBef>
              <a:spcAft>
                <a:spcPct val="0"/>
              </a:spcAft>
              <a:buClr>
                <a:schemeClr val="dk1"/>
              </a:buClr>
              <a:buSzPts val="1600"/>
              <a:buNone/>
              <a:defRPr sz="1600" b="1"/>
            </a:lvl4pPr>
            <a:lvl5pPr marL="2286000" lvl="4" indent="-228600" algn="l">
              <a:lnSpc>
                <a:spcPct val="90000"/>
              </a:lnSpc>
              <a:spcBef>
                <a:spcPts val="500"/>
              </a:spcBef>
              <a:spcAft>
                <a:spcPct val="0"/>
              </a:spcAft>
              <a:buClr>
                <a:schemeClr val="dk1"/>
              </a:buClr>
              <a:buSzPts val="1600"/>
              <a:buNone/>
              <a:defRPr sz="1600" b="1"/>
            </a:lvl5pPr>
            <a:lvl6pPr marL="2743200" lvl="5" indent="-228600" algn="l">
              <a:lnSpc>
                <a:spcPct val="90000"/>
              </a:lnSpc>
              <a:spcBef>
                <a:spcPts val="500"/>
              </a:spcBef>
              <a:spcAft>
                <a:spcPct val="0"/>
              </a:spcAft>
              <a:buClr>
                <a:schemeClr val="dk1"/>
              </a:buClr>
              <a:buSzPts val="1600"/>
              <a:buNone/>
              <a:defRPr sz="1600" b="1"/>
            </a:lvl6pPr>
            <a:lvl7pPr marL="3200400" lvl="6" indent="-228600" algn="l">
              <a:lnSpc>
                <a:spcPct val="90000"/>
              </a:lnSpc>
              <a:spcBef>
                <a:spcPts val="500"/>
              </a:spcBef>
              <a:spcAft>
                <a:spcPct val="0"/>
              </a:spcAft>
              <a:buClr>
                <a:schemeClr val="dk1"/>
              </a:buClr>
              <a:buSzPts val="1600"/>
              <a:buNone/>
              <a:defRPr sz="1600" b="1"/>
            </a:lvl7pPr>
            <a:lvl8pPr marL="3657600" lvl="7" indent="-228600" algn="l">
              <a:lnSpc>
                <a:spcPct val="90000"/>
              </a:lnSpc>
              <a:spcBef>
                <a:spcPts val="500"/>
              </a:spcBef>
              <a:spcAft>
                <a:spcPct val="0"/>
              </a:spcAft>
              <a:buClr>
                <a:schemeClr val="dk1"/>
              </a:buClr>
              <a:buSzPts val="1600"/>
              <a:buNone/>
              <a:defRPr sz="1600" b="1"/>
            </a:lvl8pPr>
            <a:lvl9pPr marL="4114800" lvl="8" indent="-228600" algn="l">
              <a:lnSpc>
                <a:spcPct val="90000"/>
              </a:lnSpc>
              <a:spcBef>
                <a:spcPts val="500"/>
              </a:spcBef>
              <a:spcAft>
                <a:spcPct val="0"/>
              </a:spcAft>
              <a:buClr>
                <a:schemeClr val="dk1"/>
              </a:buClr>
              <a:buSzPts val="1600"/>
              <a:buNone/>
              <a:defRPr sz="1600" b="1"/>
            </a:lvl9pPr>
          </a:lstStyle>
          <a:p>
            <a:endParaRPr/>
          </a:p>
        </p:txBody>
      </p:sp>
      <p:sp>
        <p:nvSpPr>
          <p:cNvPr id="54" name="Google Shape;54;p9"/>
          <p:cNvSpPr txBox="1">
            <a:spLocks noGrp="1"/>
          </p:cNvSpPr>
          <p:nvPr>
            <p:ph type="body" idx="2"/>
          </p:nvPr>
        </p:nvSpPr>
        <p:spPr>
          <a:xfrm>
            <a:off x="839789"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55" name="Google Shape;55;p9"/>
          <p:cNvSpPr txBox="1">
            <a:spLocks noGrp="1"/>
          </p:cNvSpPr>
          <p:nvPr>
            <p:ph type="body" idx="3"/>
          </p:nvPr>
        </p:nvSpPr>
        <p:spPr>
          <a:xfrm>
            <a:off x="6172201"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ct val="0"/>
              </a:spcAft>
              <a:buClr>
                <a:schemeClr val="dk1"/>
              </a:buClr>
              <a:buSzPts val="2400"/>
              <a:buNone/>
              <a:defRPr sz="2400" b="1"/>
            </a:lvl1pPr>
            <a:lvl2pPr marL="914400" lvl="1" indent="-228600" algn="l">
              <a:lnSpc>
                <a:spcPct val="90000"/>
              </a:lnSpc>
              <a:spcBef>
                <a:spcPts val="500"/>
              </a:spcBef>
              <a:spcAft>
                <a:spcPct val="0"/>
              </a:spcAft>
              <a:buClr>
                <a:schemeClr val="dk1"/>
              </a:buClr>
              <a:buSzPts val="2000"/>
              <a:buNone/>
              <a:defRPr sz="2000" b="1"/>
            </a:lvl2pPr>
            <a:lvl3pPr marL="1371600" lvl="2" indent="-228600" algn="l">
              <a:lnSpc>
                <a:spcPct val="90000"/>
              </a:lnSpc>
              <a:spcBef>
                <a:spcPts val="500"/>
              </a:spcBef>
              <a:spcAft>
                <a:spcPct val="0"/>
              </a:spcAft>
              <a:buClr>
                <a:schemeClr val="dk1"/>
              </a:buClr>
              <a:buSzPts val="1800"/>
              <a:buNone/>
              <a:defRPr sz="1800" b="1"/>
            </a:lvl3pPr>
            <a:lvl4pPr marL="1828800" lvl="3" indent="-228600" algn="l">
              <a:lnSpc>
                <a:spcPct val="90000"/>
              </a:lnSpc>
              <a:spcBef>
                <a:spcPts val="500"/>
              </a:spcBef>
              <a:spcAft>
                <a:spcPct val="0"/>
              </a:spcAft>
              <a:buClr>
                <a:schemeClr val="dk1"/>
              </a:buClr>
              <a:buSzPts val="1600"/>
              <a:buNone/>
              <a:defRPr sz="1600" b="1"/>
            </a:lvl4pPr>
            <a:lvl5pPr marL="2286000" lvl="4" indent="-228600" algn="l">
              <a:lnSpc>
                <a:spcPct val="90000"/>
              </a:lnSpc>
              <a:spcBef>
                <a:spcPts val="500"/>
              </a:spcBef>
              <a:spcAft>
                <a:spcPct val="0"/>
              </a:spcAft>
              <a:buClr>
                <a:schemeClr val="dk1"/>
              </a:buClr>
              <a:buSzPts val="1600"/>
              <a:buNone/>
              <a:defRPr sz="1600" b="1"/>
            </a:lvl5pPr>
            <a:lvl6pPr marL="2743200" lvl="5" indent="-228600" algn="l">
              <a:lnSpc>
                <a:spcPct val="90000"/>
              </a:lnSpc>
              <a:spcBef>
                <a:spcPts val="500"/>
              </a:spcBef>
              <a:spcAft>
                <a:spcPct val="0"/>
              </a:spcAft>
              <a:buClr>
                <a:schemeClr val="dk1"/>
              </a:buClr>
              <a:buSzPts val="1600"/>
              <a:buNone/>
              <a:defRPr sz="1600" b="1"/>
            </a:lvl6pPr>
            <a:lvl7pPr marL="3200400" lvl="6" indent="-228600" algn="l">
              <a:lnSpc>
                <a:spcPct val="90000"/>
              </a:lnSpc>
              <a:spcBef>
                <a:spcPts val="500"/>
              </a:spcBef>
              <a:spcAft>
                <a:spcPct val="0"/>
              </a:spcAft>
              <a:buClr>
                <a:schemeClr val="dk1"/>
              </a:buClr>
              <a:buSzPts val="1600"/>
              <a:buNone/>
              <a:defRPr sz="1600" b="1"/>
            </a:lvl7pPr>
            <a:lvl8pPr marL="3657600" lvl="7" indent="-228600" algn="l">
              <a:lnSpc>
                <a:spcPct val="90000"/>
              </a:lnSpc>
              <a:spcBef>
                <a:spcPts val="500"/>
              </a:spcBef>
              <a:spcAft>
                <a:spcPct val="0"/>
              </a:spcAft>
              <a:buClr>
                <a:schemeClr val="dk1"/>
              </a:buClr>
              <a:buSzPts val="1600"/>
              <a:buNone/>
              <a:defRPr sz="1600" b="1"/>
            </a:lvl8pPr>
            <a:lvl9pPr marL="4114800" lvl="8" indent="-228600" algn="l">
              <a:lnSpc>
                <a:spcPct val="90000"/>
              </a:lnSpc>
              <a:spcBef>
                <a:spcPts val="500"/>
              </a:spcBef>
              <a:spcAft>
                <a:spcPct val="0"/>
              </a:spcAft>
              <a:buClr>
                <a:schemeClr val="dk1"/>
              </a:buClr>
              <a:buSzPts val="1600"/>
              <a:buNone/>
              <a:defRPr sz="1600" b="1"/>
            </a:lvl9pPr>
          </a:lstStyle>
          <a:p>
            <a:endParaRPr/>
          </a:p>
        </p:txBody>
      </p:sp>
      <p:sp>
        <p:nvSpPr>
          <p:cNvPr id="56" name="Google Shape;56;p9"/>
          <p:cNvSpPr txBox="1">
            <a:spLocks noGrp="1"/>
          </p:cNvSpPr>
          <p:nvPr>
            <p:ph type="body" idx="4"/>
          </p:nvPr>
        </p:nvSpPr>
        <p:spPr>
          <a:xfrm>
            <a:off x="6172201"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57" name="Google Shape;57;p9"/>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58" name="Google Shape;58;p9"/>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59" name="Google Shape;59;p9"/>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426888357"/>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Title Only" type="titleOnly">
  <p:cSld name="Title Only">
    <p:spTree>
      <p:nvGrpSpPr>
        <p:cNvPr id="1" name="Shape 60"/>
        <p:cNvGrpSpPr/>
        <p:nvPr/>
      </p:nvGrpSpPr>
      <p:grpSpPr>
        <a:xfrm>
          <a:off x="0" y="0"/>
          <a:ext cx="0" cy="0"/>
        </a:xfrm>
      </p:grpSpPr>
      <p:sp>
        <p:nvSpPr>
          <p:cNvPr id="61" name="Google Shape;61;p10"/>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ct val="0"/>
              </a:spcBef>
              <a:spcAft>
                <a:spcPct val="0"/>
              </a:spcAft>
              <a:buClr>
                <a:schemeClr val="dk1"/>
              </a:buClr>
              <a:buSzPts val="18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62" name="Google Shape;62;p10"/>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63" name="Google Shape;63;p10"/>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64" name="Google Shape;64;p10"/>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3334075497"/>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Content with Caption" type="objTx">
  <p:cSld name="Content with Caption">
    <p:spTree>
      <p:nvGrpSpPr>
        <p:cNvPr id="1" name="Shape 65"/>
        <p:cNvGrpSpPr/>
        <p:nvPr/>
      </p:nvGrpSpPr>
      <p:grpSpPr>
        <a:xfrm>
          <a:off x="0" y="0"/>
          <a:ext cx="0" cy="0"/>
        </a:xfrm>
      </p:grpSpPr>
      <p:sp>
        <p:nvSpPr>
          <p:cNvPr id="66" name="Google Shape;66;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ct val="0"/>
              </a:spcBef>
              <a:spcAft>
                <a:spcPct val="0"/>
              </a:spcAft>
              <a:buClr>
                <a:schemeClr val="dk1"/>
              </a:buClr>
              <a:buSzPts val="3200"/>
              <a:buFont typeface="Calibri" panose="020f0502020204030204"/>
              <a:buNone/>
              <a:defRPr sz="3200"/>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67" name="Google Shape;67;p11"/>
          <p:cNvSpPr txBox="1">
            <a:spLocks noGrp="1"/>
          </p:cNvSpPr>
          <p:nvPr>
            <p:ph type="body" idx="1"/>
          </p:nvPr>
        </p:nvSpPr>
        <p:spPr>
          <a:xfrm>
            <a:off x="5183188" y="987427"/>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ct val="0"/>
              </a:spcAft>
              <a:buClr>
                <a:schemeClr val="dk1"/>
              </a:buClr>
              <a:buSzPts val="3200"/>
              <a:buChar char="•"/>
              <a:defRPr sz="3200"/>
            </a:lvl1pPr>
            <a:lvl2pPr marL="914400" lvl="1" indent="-406400" algn="l">
              <a:lnSpc>
                <a:spcPct val="90000"/>
              </a:lnSpc>
              <a:spcBef>
                <a:spcPts val="500"/>
              </a:spcBef>
              <a:spcAft>
                <a:spcPct val="0"/>
              </a:spcAft>
              <a:buClr>
                <a:schemeClr val="dk1"/>
              </a:buClr>
              <a:buSzPts val="2800"/>
              <a:buChar char="•"/>
              <a:defRPr sz="2800"/>
            </a:lvl2pPr>
            <a:lvl3pPr marL="1371600" lvl="2" indent="-381000" algn="l">
              <a:lnSpc>
                <a:spcPct val="90000"/>
              </a:lnSpc>
              <a:spcBef>
                <a:spcPts val="500"/>
              </a:spcBef>
              <a:spcAft>
                <a:spcPct val="0"/>
              </a:spcAft>
              <a:buClr>
                <a:schemeClr val="dk1"/>
              </a:buClr>
              <a:buSzPts val="2400"/>
              <a:buChar char="•"/>
              <a:defRPr sz="2400"/>
            </a:lvl3pPr>
            <a:lvl4pPr marL="1828800" lvl="3" indent="-355600" algn="l">
              <a:lnSpc>
                <a:spcPct val="90000"/>
              </a:lnSpc>
              <a:spcBef>
                <a:spcPts val="500"/>
              </a:spcBef>
              <a:spcAft>
                <a:spcPct val="0"/>
              </a:spcAft>
              <a:buClr>
                <a:schemeClr val="dk1"/>
              </a:buClr>
              <a:buSzPts val="2000"/>
              <a:buChar char="•"/>
              <a:defRPr sz="2000"/>
            </a:lvl4pPr>
            <a:lvl5pPr marL="2286000" lvl="4" indent="-355600" algn="l">
              <a:lnSpc>
                <a:spcPct val="90000"/>
              </a:lnSpc>
              <a:spcBef>
                <a:spcPts val="500"/>
              </a:spcBef>
              <a:spcAft>
                <a:spcPct val="0"/>
              </a:spcAft>
              <a:buClr>
                <a:schemeClr val="dk1"/>
              </a:buClr>
              <a:buSzPts val="2000"/>
              <a:buChar char="•"/>
              <a:defRPr sz="2000"/>
            </a:lvl5pPr>
            <a:lvl6pPr marL="2743200" lvl="5" indent="-355600" algn="l">
              <a:lnSpc>
                <a:spcPct val="90000"/>
              </a:lnSpc>
              <a:spcBef>
                <a:spcPts val="500"/>
              </a:spcBef>
              <a:spcAft>
                <a:spcPct val="0"/>
              </a:spcAft>
              <a:buClr>
                <a:schemeClr val="dk1"/>
              </a:buClr>
              <a:buSzPts val="2000"/>
              <a:buChar char="•"/>
              <a:defRPr sz="2000"/>
            </a:lvl6pPr>
            <a:lvl7pPr marL="3200400" lvl="6" indent="-355600" algn="l">
              <a:lnSpc>
                <a:spcPct val="90000"/>
              </a:lnSpc>
              <a:spcBef>
                <a:spcPts val="500"/>
              </a:spcBef>
              <a:spcAft>
                <a:spcPct val="0"/>
              </a:spcAft>
              <a:buClr>
                <a:schemeClr val="dk1"/>
              </a:buClr>
              <a:buSzPts val="2000"/>
              <a:buChar char="•"/>
              <a:defRPr sz="2000"/>
            </a:lvl7pPr>
            <a:lvl8pPr marL="3657600" lvl="7" indent="-355600" algn="l">
              <a:lnSpc>
                <a:spcPct val="90000"/>
              </a:lnSpc>
              <a:spcBef>
                <a:spcPts val="500"/>
              </a:spcBef>
              <a:spcAft>
                <a:spcPct val="0"/>
              </a:spcAft>
              <a:buClr>
                <a:schemeClr val="dk1"/>
              </a:buClr>
              <a:buSzPts val="2000"/>
              <a:buChar char="•"/>
              <a:defRPr sz="2000"/>
            </a:lvl8pPr>
            <a:lvl9pPr marL="4114800" lvl="8" indent="-355600" algn="l">
              <a:lnSpc>
                <a:spcPct val="90000"/>
              </a:lnSpc>
              <a:spcBef>
                <a:spcPts val="500"/>
              </a:spcBef>
              <a:spcAft>
                <a:spcPct val="0"/>
              </a:spcAft>
              <a:buClr>
                <a:schemeClr val="dk1"/>
              </a:buClr>
              <a:buSzPts val="2000"/>
              <a:buChar char="•"/>
              <a:defRPr sz="2000"/>
            </a:lvl9pPr>
          </a:lstStyle>
          <a:p>
            <a:endParaRPr/>
          </a:p>
        </p:txBody>
      </p:sp>
      <p:sp>
        <p:nvSpPr>
          <p:cNvPr id="68" name="Google Shape;68;p1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ct val="0"/>
              </a:spcAft>
              <a:buClr>
                <a:schemeClr val="dk1"/>
              </a:buClr>
              <a:buSzPts val="1600"/>
              <a:buNone/>
              <a:defRPr sz="1600"/>
            </a:lvl1pPr>
            <a:lvl2pPr marL="914400" lvl="1" indent="-228600" algn="l">
              <a:lnSpc>
                <a:spcPct val="90000"/>
              </a:lnSpc>
              <a:spcBef>
                <a:spcPts val="500"/>
              </a:spcBef>
              <a:spcAft>
                <a:spcPct val="0"/>
              </a:spcAft>
              <a:buClr>
                <a:schemeClr val="dk1"/>
              </a:buClr>
              <a:buSzPts val="1400"/>
              <a:buNone/>
              <a:defRPr sz="1400"/>
            </a:lvl2pPr>
            <a:lvl3pPr marL="1371600" lvl="2" indent="-228600" algn="l">
              <a:lnSpc>
                <a:spcPct val="90000"/>
              </a:lnSpc>
              <a:spcBef>
                <a:spcPts val="500"/>
              </a:spcBef>
              <a:spcAft>
                <a:spcPct val="0"/>
              </a:spcAft>
              <a:buClr>
                <a:schemeClr val="dk1"/>
              </a:buClr>
              <a:buSzPts val="1200"/>
              <a:buNone/>
              <a:defRPr sz="1200"/>
            </a:lvl3pPr>
            <a:lvl4pPr marL="1828800" lvl="3" indent="-228600" algn="l">
              <a:lnSpc>
                <a:spcPct val="90000"/>
              </a:lnSpc>
              <a:spcBef>
                <a:spcPts val="500"/>
              </a:spcBef>
              <a:spcAft>
                <a:spcPct val="0"/>
              </a:spcAft>
              <a:buClr>
                <a:schemeClr val="dk1"/>
              </a:buClr>
              <a:buSzPts val="1000"/>
              <a:buNone/>
              <a:defRPr sz="1000"/>
            </a:lvl4pPr>
            <a:lvl5pPr marL="2286000" lvl="4" indent="-228600" algn="l">
              <a:lnSpc>
                <a:spcPct val="90000"/>
              </a:lnSpc>
              <a:spcBef>
                <a:spcPts val="500"/>
              </a:spcBef>
              <a:spcAft>
                <a:spcPct val="0"/>
              </a:spcAft>
              <a:buClr>
                <a:schemeClr val="dk1"/>
              </a:buClr>
              <a:buSzPts val="1000"/>
              <a:buNone/>
              <a:defRPr sz="1000"/>
            </a:lvl5pPr>
            <a:lvl6pPr marL="2743200" lvl="5" indent="-228600" algn="l">
              <a:lnSpc>
                <a:spcPct val="90000"/>
              </a:lnSpc>
              <a:spcBef>
                <a:spcPts val="500"/>
              </a:spcBef>
              <a:spcAft>
                <a:spcPct val="0"/>
              </a:spcAft>
              <a:buClr>
                <a:schemeClr val="dk1"/>
              </a:buClr>
              <a:buSzPts val="1000"/>
              <a:buNone/>
              <a:defRPr sz="1000"/>
            </a:lvl6pPr>
            <a:lvl7pPr marL="3200400" lvl="6" indent="-228600" algn="l">
              <a:lnSpc>
                <a:spcPct val="90000"/>
              </a:lnSpc>
              <a:spcBef>
                <a:spcPts val="500"/>
              </a:spcBef>
              <a:spcAft>
                <a:spcPct val="0"/>
              </a:spcAft>
              <a:buClr>
                <a:schemeClr val="dk1"/>
              </a:buClr>
              <a:buSzPts val="1000"/>
              <a:buNone/>
              <a:defRPr sz="1000"/>
            </a:lvl7pPr>
            <a:lvl8pPr marL="3657600" lvl="7" indent="-228600" algn="l">
              <a:lnSpc>
                <a:spcPct val="90000"/>
              </a:lnSpc>
              <a:spcBef>
                <a:spcPts val="500"/>
              </a:spcBef>
              <a:spcAft>
                <a:spcPct val="0"/>
              </a:spcAft>
              <a:buClr>
                <a:schemeClr val="dk1"/>
              </a:buClr>
              <a:buSzPts val="1000"/>
              <a:buNone/>
              <a:defRPr sz="1000"/>
            </a:lvl8pPr>
            <a:lvl9pPr marL="4114800" lvl="8" indent="-228600" algn="l">
              <a:lnSpc>
                <a:spcPct val="90000"/>
              </a:lnSpc>
              <a:spcBef>
                <a:spcPts val="500"/>
              </a:spcBef>
              <a:spcAft>
                <a:spcPct val="0"/>
              </a:spcAft>
              <a:buClr>
                <a:schemeClr val="dk1"/>
              </a:buClr>
              <a:buSzPts val="1000"/>
              <a:buNone/>
              <a:defRPr sz="1000"/>
            </a:lvl9pPr>
          </a:lstStyle>
          <a:p>
            <a:endParaRPr/>
          </a:p>
        </p:txBody>
      </p:sp>
      <p:sp>
        <p:nvSpPr>
          <p:cNvPr id="69" name="Google Shape;69;p11"/>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70" name="Google Shape;70;p11"/>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71" name="Google Shape;71;p11"/>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1757257534"/>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Picture with Caption" type="picTx">
  <p:cSld name="Picture with Caption">
    <p:spTree>
      <p:nvGrpSpPr>
        <p:cNvPr id="1" name="Shape 72"/>
        <p:cNvGrpSpPr/>
        <p:nvPr/>
      </p:nvGrpSpPr>
      <p:grpSpPr>
        <a:xfrm>
          <a:off x="0" y="0"/>
          <a:ext cx="0" cy="0"/>
        </a:xfrm>
      </p:grpSpPr>
      <p:sp>
        <p:nvSpPr>
          <p:cNvPr id="73" name="Google Shape;73;p1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ct val="0"/>
              </a:spcBef>
              <a:spcAft>
                <a:spcPct val="0"/>
              </a:spcAft>
              <a:buClr>
                <a:schemeClr val="dk1"/>
              </a:buClr>
              <a:buSzPts val="3200"/>
              <a:buFont typeface="Calibri" panose="020f0502020204030204"/>
              <a:buNone/>
              <a:defRPr sz="3200"/>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74" name="Google Shape;74;p12"/>
          <p:cNvSpPr>
            <a:spLocks noGrp="1"/>
          </p:cNvSpPr>
          <p:nvPr>
            <p:ph type="pic" idx="2"/>
          </p:nvPr>
        </p:nvSpPr>
        <p:spPr>
          <a:xfrm>
            <a:off x="5183188" y="987427"/>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ct val="0"/>
              </a:spcAft>
              <a:buClr>
                <a:schemeClr val="dk1"/>
              </a:buClr>
              <a:buSzPts val="3200"/>
              <a:buFont typeface="Arial"/>
              <a:buNone/>
              <a:defRPr sz="3200" b="0" i="0" u="none" strike="noStrike" cap="none">
                <a:solidFill>
                  <a:schemeClr val="dk1"/>
                </a:solidFill>
                <a:latin typeface="Calibri" panose="020f0502020204030204"/>
                <a:ea typeface="Calibri"/>
                <a:cs typeface="Calibri"/>
                <a:sym typeface="Calibri" panose="020f0502020204030204"/>
              </a:defRPr>
            </a:lvl1pPr>
            <a:lvl2pPr marR="0" lvl="1" algn="l" rtl="0">
              <a:lnSpc>
                <a:spcPct val="90000"/>
              </a:lnSpc>
              <a:spcBef>
                <a:spcPts val="500"/>
              </a:spcBef>
              <a:spcAft>
                <a:spcPct val="0"/>
              </a:spcAft>
              <a:buClr>
                <a:schemeClr val="dk1"/>
              </a:buClr>
              <a:buSzPts val="2800"/>
              <a:buFont typeface="Arial"/>
              <a:buNone/>
              <a:defRPr sz="2800" b="0" i="0" u="none" strike="noStrike" cap="none">
                <a:solidFill>
                  <a:schemeClr val="dk1"/>
                </a:solidFill>
                <a:latin typeface="Calibri" panose="020f0502020204030204"/>
                <a:ea typeface="Calibri"/>
                <a:cs typeface="Calibri"/>
                <a:sym typeface="Calibri" panose="020f0502020204030204"/>
              </a:defRPr>
            </a:lvl2pPr>
            <a:lvl3pPr marR="0" lvl="2" algn="l" rtl="0">
              <a:lnSpc>
                <a:spcPct val="90000"/>
              </a:lnSpc>
              <a:spcBef>
                <a:spcPts val="500"/>
              </a:spcBef>
              <a:spcAft>
                <a:spcPct val="0"/>
              </a:spcAft>
              <a:buClr>
                <a:schemeClr val="dk1"/>
              </a:buClr>
              <a:buSzPts val="2400"/>
              <a:buFont typeface="Arial"/>
              <a:buNone/>
              <a:defRPr sz="2400" b="0" i="0" u="none" strike="noStrike" cap="none">
                <a:solidFill>
                  <a:schemeClr val="dk1"/>
                </a:solidFill>
                <a:latin typeface="Calibri" panose="020f0502020204030204"/>
                <a:ea typeface="Calibri"/>
                <a:cs typeface="Calibri"/>
                <a:sym typeface="Calibri" panose="020f0502020204030204"/>
              </a:defRPr>
            </a:lvl3pPr>
            <a:lvl4pPr marR="0" lvl="3"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4pPr>
            <a:lvl5pPr marR="0" lvl="4"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5pPr>
            <a:lvl6pPr marR="0" lvl="5"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6pPr>
            <a:lvl7pPr marR="0" lvl="6"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7pPr>
            <a:lvl8pPr marR="0" lvl="7"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8pPr>
            <a:lvl9pPr marR="0" lvl="8" algn="l" rtl="0">
              <a:lnSpc>
                <a:spcPct val="90000"/>
              </a:lnSpc>
              <a:spcBef>
                <a:spcPts val="500"/>
              </a:spcBef>
              <a:spcAft>
                <a:spcPct val="0"/>
              </a:spcAft>
              <a:buClr>
                <a:schemeClr val="dk1"/>
              </a:buClr>
              <a:buSzPts val="2000"/>
              <a:buFont typeface="Arial"/>
              <a:buNone/>
              <a:defRPr sz="2000" b="0" i="0" u="none" strike="noStrike" cap="none">
                <a:solidFill>
                  <a:schemeClr val="dk1"/>
                </a:solidFill>
                <a:latin typeface="Calibri" panose="020f0502020204030204"/>
                <a:ea typeface="Calibri"/>
                <a:cs typeface="Calibri"/>
                <a:sym typeface="Calibri" panose="020f0502020204030204"/>
              </a:defRPr>
            </a:lvl9pPr>
          </a:lstStyle>
          <a:p>
            <a:endParaRPr/>
          </a:p>
        </p:txBody>
      </p:sp>
      <p:sp>
        <p:nvSpPr>
          <p:cNvPr id="75" name="Google Shape;75;p1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ct val="0"/>
              </a:spcAft>
              <a:buClr>
                <a:schemeClr val="dk1"/>
              </a:buClr>
              <a:buSzPts val="1600"/>
              <a:buNone/>
              <a:defRPr sz="1600"/>
            </a:lvl1pPr>
            <a:lvl2pPr marL="914400" lvl="1" indent="-228600" algn="l">
              <a:lnSpc>
                <a:spcPct val="90000"/>
              </a:lnSpc>
              <a:spcBef>
                <a:spcPts val="500"/>
              </a:spcBef>
              <a:spcAft>
                <a:spcPct val="0"/>
              </a:spcAft>
              <a:buClr>
                <a:schemeClr val="dk1"/>
              </a:buClr>
              <a:buSzPts val="1400"/>
              <a:buNone/>
              <a:defRPr sz="1400"/>
            </a:lvl2pPr>
            <a:lvl3pPr marL="1371600" lvl="2" indent="-228600" algn="l">
              <a:lnSpc>
                <a:spcPct val="90000"/>
              </a:lnSpc>
              <a:spcBef>
                <a:spcPts val="500"/>
              </a:spcBef>
              <a:spcAft>
                <a:spcPct val="0"/>
              </a:spcAft>
              <a:buClr>
                <a:schemeClr val="dk1"/>
              </a:buClr>
              <a:buSzPts val="1200"/>
              <a:buNone/>
              <a:defRPr sz="1200"/>
            </a:lvl3pPr>
            <a:lvl4pPr marL="1828800" lvl="3" indent="-228600" algn="l">
              <a:lnSpc>
                <a:spcPct val="90000"/>
              </a:lnSpc>
              <a:spcBef>
                <a:spcPts val="500"/>
              </a:spcBef>
              <a:spcAft>
                <a:spcPct val="0"/>
              </a:spcAft>
              <a:buClr>
                <a:schemeClr val="dk1"/>
              </a:buClr>
              <a:buSzPts val="1000"/>
              <a:buNone/>
              <a:defRPr sz="1000"/>
            </a:lvl4pPr>
            <a:lvl5pPr marL="2286000" lvl="4" indent="-228600" algn="l">
              <a:lnSpc>
                <a:spcPct val="90000"/>
              </a:lnSpc>
              <a:spcBef>
                <a:spcPts val="500"/>
              </a:spcBef>
              <a:spcAft>
                <a:spcPct val="0"/>
              </a:spcAft>
              <a:buClr>
                <a:schemeClr val="dk1"/>
              </a:buClr>
              <a:buSzPts val="1000"/>
              <a:buNone/>
              <a:defRPr sz="1000"/>
            </a:lvl5pPr>
            <a:lvl6pPr marL="2743200" lvl="5" indent="-228600" algn="l">
              <a:lnSpc>
                <a:spcPct val="90000"/>
              </a:lnSpc>
              <a:spcBef>
                <a:spcPts val="500"/>
              </a:spcBef>
              <a:spcAft>
                <a:spcPct val="0"/>
              </a:spcAft>
              <a:buClr>
                <a:schemeClr val="dk1"/>
              </a:buClr>
              <a:buSzPts val="1000"/>
              <a:buNone/>
              <a:defRPr sz="1000"/>
            </a:lvl6pPr>
            <a:lvl7pPr marL="3200400" lvl="6" indent="-228600" algn="l">
              <a:lnSpc>
                <a:spcPct val="90000"/>
              </a:lnSpc>
              <a:spcBef>
                <a:spcPts val="500"/>
              </a:spcBef>
              <a:spcAft>
                <a:spcPct val="0"/>
              </a:spcAft>
              <a:buClr>
                <a:schemeClr val="dk1"/>
              </a:buClr>
              <a:buSzPts val="1000"/>
              <a:buNone/>
              <a:defRPr sz="1000"/>
            </a:lvl7pPr>
            <a:lvl8pPr marL="3657600" lvl="7" indent="-228600" algn="l">
              <a:lnSpc>
                <a:spcPct val="90000"/>
              </a:lnSpc>
              <a:spcBef>
                <a:spcPts val="500"/>
              </a:spcBef>
              <a:spcAft>
                <a:spcPct val="0"/>
              </a:spcAft>
              <a:buClr>
                <a:schemeClr val="dk1"/>
              </a:buClr>
              <a:buSzPts val="1000"/>
              <a:buNone/>
              <a:defRPr sz="1000"/>
            </a:lvl8pPr>
            <a:lvl9pPr marL="4114800" lvl="8" indent="-228600" algn="l">
              <a:lnSpc>
                <a:spcPct val="90000"/>
              </a:lnSpc>
              <a:spcBef>
                <a:spcPts val="500"/>
              </a:spcBef>
              <a:spcAft>
                <a:spcPct val="0"/>
              </a:spcAft>
              <a:buClr>
                <a:schemeClr val="dk1"/>
              </a:buClr>
              <a:buSzPts val="1000"/>
              <a:buNone/>
              <a:defRPr sz="1000"/>
            </a:lvl9pPr>
          </a:lstStyle>
          <a:p>
            <a:endParaRPr/>
          </a:p>
        </p:txBody>
      </p:sp>
      <p:sp>
        <p:nvSpPr>
          <p:cNvPr id="76" name="Google Shape;76;p12"/>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77" name="Google Shape;77;p12"/>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78" name="Google Shape;78;p12"/>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533211274"/>
      </p:ext>
    </p:extLst>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Title and Vertical Text" type="vertTx">
  <p:cSld name="Title and Vertical Text">
    <p:spTree>
      <p:nvGrpSpPr>
        <p:cNvPr id="1" name="Shape 79"/>
        <p:cNvGrpSpPr/>
        <p:nvPr/>
      </p:nvGrpSpPr>
      <p:grpSpPr>
        <a:xfrm>
          <a:off x="0" y="0"/>
          <a:ext cx="0" cy="0"/>
        </a:xfrm>
      </p:grpSpPr>
      <p:sp>
        <p:nvSpPr>
          <p:cNvPr id="80" name="Google Shape;80;p13"/>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ct val="0"/>
              </a:spcBef>
              <a:spcAft>
                <a:spcPct val="0"/>
              </a:spcAft>
              <a:buClr>
                <a:schemeClr val="dk1"/>
              </a:buClr>
              <a:buSzPts val="18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81" name="Google Shape;81;p1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82" name="Google Shape;82;p13"/>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83" name="Google Shape;83;p13"/>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84" name="Google Shape;84;p13"/>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238665300"/>
      </p:ext>
    </p:extLst>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Vertical Title and Text" type="vertTitleAndTx">
  <p:cSld name="Vertical Title and Text">
    <p:spTree>
      <p:nvGrpSpPr>
        <p:cNvPr id="1" name="Shape 85"/>
        <p:cNvGrpSpPr/>
        <p:nvPr/>
      </p:nvGrpSpPr>
      <p:grpSpPr>
        <a:xfrm>
          <a:off x="0" y="0"/>
          <a:ext cx="0" cy="0"/>
        </a:xfrm>
      </p:grpSpPr>
      <p:sp>
        <p:nvSpPr>
          <p:cNvPr id="86" name="Google Shape;86;p14"/>
          <p:cNvSpPr txBox="1">
            <a:spLocks noGrp="1"/>
          </p:cNvSpPr>
          <p:nvPr>
            <p:ph type="title"/>
          </p:nvPr>
        </p:nvSpPr>
        <p:spPr>
          <a:xfrm rot="5400000">
            <a:off x="7133430"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ct val="0"/>
              </a:spcBef>
              <a:spcAft>
                <a:spcPct val="0"/>
              </a:spcAft>
              <a:buClr>
                <a:schemeClr val="dk1"/>
              </a:buClr>
              <a:buSzPts val="18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87" name="Google Shape;87;p14"/>
          <p:cNvSpPr txBox="1">
            <a:spLocks noGrp="1"/>
          </p:cNvSpPr>
          <p:nvPr>
            <p:ph type="body" idx="1"/>
          </p:nvPr>
        </p:nvSpPr>
        <p:spPr>
          <a:xfrm rot="5400000">
            <a:off x="1799430"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ct val="0"/>
              </a:spcAft>
              <a:buClr>
                <a:schemeClr val="dk1"/>
              </a:buClr>
              <a:buSzPts val="1800"/>
              <a:buChar char="•"/>
              <a:defRPr/>
            </a:lvl1pPr>
            <a:lvl2pPr marL="914400" lvl="1" indent="-342900" algn="l">
              <a:lnSpc>
                <a:spcPct val="90000"/>
              </a:lnSpc>
              <a:spcBef>
                <a:spcPts val="500"/>
              </a:spcBef>
              <a:spcAft>
                <a:spcPct val="0"/>
              </a:spcAft>
              <a:buClr>
                <a:schemeClr val="dk1"/>
              </a:buClr>
              <a:buSzPts val="1800"/>
              <a:buChar char="•"/>
              <a:defRPr/>
            </a:lvl2pPr>
            <a:lvl3pPr marL="1371600" lvl="2" indent="-342900" algn="l">
              <a:lnSpc>
                <a:spcPct val="90000"/>
              </a:lnSpc>
              <a:spcBef>
                <a:spcPts val="500"/>
              </a:spcBef>
              <a:spcAft>
                <a:spcPct val="0"/>
              </a:spcAft>
              <a:buClr>
                <a:schemeClr val="dk1"/>
              </a:buClr>
              <a:buSzPts val="1800"/>
              <a:buChar char="•"/>
              <a:defRPr/>
            </a:lvl3pPr>
            <a:lvl4pPr marL="1828800" lvl="3" indent="-342900" algn="l">
              <a:lnSpc>
                <a:spcPct val="90000"/>
              </a:lnSpc>
              <a:spcBef>
                <a:spcPts val="500"/>
              </a:spcBef>
              <a:spcAft>
                <a:spcPct val="0"/>
              </a:spcAft>
              <a:buClr>
                <a:schemeClr val="dk1"/>
              </a:buClr>
              <a:buSzPts val="1800"/>
              <a:buChar char="•"/>
              <a:defRPr/>
            </a:lvl4pPr>
            <a:lvl5pPr marL="2286000" lvl="4" indent="-342900" algn="l">
              <a:lnSpc>
                <a:spcPct val="90000"/>
              </a:lnSpc>
              <a:spcBef>
                <a:spcPts val="500"/>
              </a:spcBef>
              <a:spcAft>
                <a:spcPct val="0"/>
              </a:spcAft>
              <a:buClr>
                <a:schemeClr val="dk1"/>
              </a:buClr>
              <a:buSzPts val="1800"/>
              <a:buChar char="•"/>
              <a:defRPr/>
            </a:lvl5pPr>
            <a:lvl6pPr marL="2743200" lvl="5" indent="-342900" algn="l">
              <a:lnSpc>
                <a:spcPct val="90000"/>
              </a:lnSpc>
              <a:spcBef>
                <a:spcPts val="500"/>
              </a:spcBef>
              <a:spcAft>
                <a:spcPct val="0"/>
              </a:spcAft>
              <a:buClr>
                <a:schemeClr val="dk1"/>
              </a:buClr>
              <a:buSzPts val="1800"/>
              <a:buChar char="•"/>
              <a:defRPr/>
            </a:lvl6pPr>
            <a:lvl7pPr marL="3200400" lvl="6" indent="-342900" algn="l">
              <a:lnSpc>
                <a:spcPct val="90000"/>
              </a:lnSpc>
              <a:spcBef>
                <a:spcPts val="500"/>
              </a:spcBef>
              <a:spcAft>
                <a:spcPct val="0"/>
              </a:spcAft>
              <a:buClr>
                <a:schemeClr val="dk1"/>
              </a:buClr>
              <a:buSzPts val="1800"/>
              <a:buChar char="•"/>
              <a:defRPr/>
            </a:lvl7pPr>
            <a:lvl8pPr marL="3657600" lvl="7" indent="-342900" algn="l">
              <a:lnSpc>
                <a:spcPct val="90000"/>
              </a:lnSpc>
              <a:spcBef>
                <a:spcPts val="500"/>
              </a:spcBef>
              <a:spcAft>
                <a:spcPct val="0"/>
              </a:spcAft>
              <a:buClr>
                <a:schemeClr val="dk1"/>
              </a:buClr>
              <a:buSzPts val="1800"/>
              <a:buChar char="•"/>
              <a:defRPr/>
            </a:lvl8pPr>
            <a:lvl9pPr marL="4114800" lvl="8" indent="-342900" algn="l">
              <a:lnSpc>
                <a:spcPct val="90000"/>
              </a:lnSpc>
              <a:spcBef>
                <a:spcPts val="500"/>
              </a:spcBef>
              <a:spcAft>
                <a:spcPct val="0"/>
              </a:spcAft>
              <a:buClr>
                <a:schemeClr val="dk1"/>
              </a:buClr>
              <a:buSzPts val="1800"/>
              <a:buChar char="•"/>
              <a:defRPr/>
            </a:lvl9pPr>
          </a:lstStyle>
          <a:p>
            <a:endParaRPr/>
          </a:p>
        </p:txBody>
      </p:sp>
      <p:sp>
        <p:nvSpPr>
          <p:cNvPr id="88" name="Google Shape;88;p14"/>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89" name="Google Shape;89;p14"/>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ct val="0"/>
              </a:spcBef>
              <a:spcAft>
                <a:spcPct val="0"/>
              </a:spcAft>
              <a:buSzPts val="1400"/>
              <a:buNone/>
              <a:defRPr/>
            </a:lvl1pPr>
            <a:lvl2pPr lvl="1" algn="l">
              <a:lnSpc>
                <a:spcPct val="100000"/>
              </a:lnSpc>
              <a:spcBef>
                <a:spcPct val="0"/>
              </a:spcBef>
              <a:spcAft>
                <a:spcPct val="0"/>
              </a:spcAft>
              <a:buSzPts val="1400"/>
              <a:buNone/>
              <a:defRPr/>
            </a:lvl2pPr>
            <a:lvl3pPr lvl="2" algn="l">
              <a:lnSpc>
                <a:spcPct val="100000"/>
              </a:lnSpc>
              <a:spcBef>
                <a:spcPct val="0"/>
              </a:spcBef>
              <a:spcAft>
                <a:spcPct val="0"/>
              </a:spcAft>
              <a:buSzPts val="1400"/>
              <a:buNone/>
              <a:defRPr/>
            </a:lvl3pPr>
            <a:lvl4pPr lvl="3" algn="l">
              <a:lnSpc>
                <a:spcPct val="100000"/>
              </a:lnSpc>
              <a:spcBef>
                <a:spcPct val="0"/>
              </a:spcBef>
              <a:spcAft>
                <a:spcPct val="0"/>
              </a:spcAft>
              <a:buSzPts val="1400"/>
              <a:buNone/>
              <a:defRPr/>
            </a:lvl4pPr>
            <a:lvl5pPr lvl="4" algn="l">
              <a:lnSpc>
                <a:spcPct val="100000"/>
              </a:lnSpc>
              <a:spcBef>
                <a:spcPct val="0"/>
              </a:spcBef>
              <a:spcAft>
                <a:spcPct val="0"/>
              </a:spcAft>
              <a:buSzPts val="1400"/>
              <a:buNone/>
              <a:defRPr/>
            </a:lvl5pPr>
            <a:lvl6pPr lvl="5" algn="l">
              <a:lnSpc>
                <a:spcPct val="100000"/>
              </a:lnSpc>
              <a:spcBef>
                <a:spcPct val="0"/>
              </a:spcBef>
              <a:spcAft>
                <a:spcPct val="0"/>
              </a:spcAft>
              <a:buSzPts val="1400"/>
              <a:buNone/>
              <a:defRPr/>
            </a:lvl6pPr>
            <a:lvl7pPr lvl="6" algn="l">
              <a:lnSpc>
                <a:spcPct val="100000"/>
              </a:lnSpc>
              <a:spcBef>
                <a:spcPct val="0"/>
              </a:spcBef>
              <a:spcAft>
                <a:spcPct val="0"/>
              </a:spcAft>
              <a:buSzPts val="1400"/>
              <a:buNone/>
              <a:defRPr/>
            </a:lvl7pPr>
            <a:lvl8pPr lvl="7" algn="l">
              <a:lnSpc>
                <a:spcPct val="100000"/>
              </a:lnSpc>
              <a:spcBef>
                <a:spcPct val="0"/>
              </a:spcBef>
              <a:spcAft>
                <a:spcPct val="0"/>
              </a:spcAft>
              <a:buSzPts val="1400"/>
              <a:buNone/>
              <a:defRPr/>
            </a:lvl8pPr>
            <a:lvl9pPr lvl="8" algn="l">
              <a:lnSpc>
                <a:spcPct val="100000"/>
              </a:lnSpc>
              <a:spcBef>
                <a:spcPct val="0"/>
              </a:spcBef>
              <a:spcAft>
                <a:spcPct val="0"/>
              </a:spcAft>
              <a:buSzPts val="1400"/>
              <a:buNone/>
              <a:defRPr/>
            </a:lvl9pPr>
          </a:lstStyle>
          <a:p>
            <a:endParaRPr/>
          </a:p>
        </p:txBody>
      </p:sp>
      <p:sp>
        <p:nvSpPr>
          <p:cNvPr id="90" name="Google Shape;90;p14"/>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1875169421"/>
      </p:ext>
    </p:extLst>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Information Services text slide">
  <p:cSld name="Information Services text slide">
    <p:spTree>
      <p:nvGrpSpPr>
        <p:cNvPr id="1" name="Shape 91"/>
        <p:cNvGrpSpPr/>
        <p:nvPr/>
      </p:nvGrpSpPr>
      <p:grpSpPr>
        <a:xfrm>
          <a:off x="0" y="0"/>
          <a:ext cx="0" cy="0"/>
        </a:xfrm>
      </p:grpSpPr>
      <p:pic>
        <p:nvPicPr>
          <p:cNvPr id="92" name="Google Shape;92;p15" descr="Information Services text slide" title="Information Services text slide"/>
          <p:cNvPicPr preferRelativeResize="0"/>
          <p:nvPr/>
        </p:nvPicPr>
        <p:blipFill>
          <a:blip r:embed="rId1">
            <a:alphaModFix/>
          </a:blip>
          <a:stretch>
            <a:fillRect/>
          </a:stretch>
        </p:blipFill>
        <p:spPr>
          <a:xfrm>
            <a:off x="0" y="1"/>
            <a:ext cx="12192000" cy="6858009"/>
          </a:xfrm>
          <a:prstGeom prst="rect">
            <a:avLst/>
          </a:prstGeom>
          <a:noFill/>
          <a:ln>
            <a:noFill/>
          </a:ln>
        </p:spPr>
      </p:pic>
      <p:sp>
        <p:nvSpPr>
          <p:cNvPr id="93" name="Google Shape;93;p15"/>
          <p:cNvSpPr txBox="1"/>
          <p:nvPr/>
        </p:nvSpPr>
        <p:spPr>
          <a:xfrm>
            <a:off x="11282400" y="6283150"/>
            <a:ext cx="909600" cy="4164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ct val="0"/>
              </a:spcBef>
              <a:spcAft>
                <a:spcPct val="0"/>
              </a:spcAft>
              <a:buClr>
                <a:srgbClr val="000000"/>
              </a:buClr>
              <a:buSzPts val="1200"/>
              <a:buFont typeface="Arial"/>
              <a:buNone/>
            </a:pPr>
            <a:fld id="{00000000-1234-1234-1234-123412341234}" type="slidenum">
              <a:rPr lang="en-US" sz="1200" b="0" i="0" u="none" strike="noStrike" cap="none">
                <a:solidFill>
                  <a:schemeClr val="lt1"/>
                </a:solidFill>
                <a:latin typeface="Merriweather"/>
                <a:ea typeface="Merriweather"/>
                <a:cs typeface="Merriweather"/>
                <a:sym typeface="Merriweather"/>
              </a:rPr>
              <a:pPr marL="0" marR="0" lvl="0" indent="0" algn="ctr" rtl="0">
                <a:lnSpc>
                  <a:spcPct val="100000"/>
                </a:lnSpc>
                <a:spcBef>
                  <a:spcPct val="0"/>
                </a:spcBef>
                <a:spcAft>
                  <a:spcPct val="0"/>
                </a:spcAft>
                <a:buClr>
                  <a:srgbClr val="000000"/>
                </a:buClr>
                <a:buSzPts val="1200"/>
                <a:buFont typeface="Arial"/>
                <a:buNone/>
              </a:pPr>
              <a:t>‹#›</a:t>
            </a:fld>
            <a:endParaRPr sz="1200" b="0" i="0" u="none" strike="noStrike" cap="none">
              <a:solidFill>
                <a:schemeClr val="lt1"/>
              </a:solidFill>
              <a:latin typeface="Merriweather"/>
              <a:ea typeface="Merriweather"/>
              <a:cs typeface="Merriweather"/>
              <a:sym typeface="Merriweather"/>
            </a:endParaRPr>
          </a:p>
        </p:txBody>
      </p:sp>
    </p:spTree>
    <p:extLst>
      <p:ext uri="{BB962C8B-B14F-4D97-AF65-F5344CB8AC3E}">
        <p14:creationId xmlns:p14="http://schemas.microsoft.com/office/powerpoint/2010/main" val="3825841702"/>
      </p:ext>
    </p:extLst>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matchingName="Office of the Chief Records Officer text slide 1">
  <p:cSld name="Office of the Chief Records Officer text slide 1">
    <p:spTree>
      <p:nvGrpSpPr>
        <p:cNvPr id="1" name="Shape 94"/>
        <p:cNvGrpSpPr/>
        <p:nvPr/>
      </p:nvGrpSpPr>
      <p:grpSpPr>
        <a:xfrm>
          <a:off x="0" y="0"/>
          <a:ext cx="0" cy="0"/>
        </a:xfrm>
      </p:grpSpPr>
      <p:pic>
        <p:nvPicPr>
          <p:cNvPr id="95" name="Google Shape;95;p16" descr="Office of the Chief Records Officer for the U.S. Government body text slide 1" title="Office of the Chief Records Officer for the U.S. Government body text slide 1"/>
          <p:cNvPicPr preferRelativeResize="0"/>
          <p:nvPr/>
        </p:nvPicPr>
        <p:blipFill>
          <a:blip r:embed="rId1">
            <a:alphaModFix/>
          </a:blip>
          <a:stretch>
            <a:fillRect/>
          </a:stretch>
        </p:blipFill>
        <p:spPr>
          <a:xfrm>
            <a:off x="0" y="0"/>
            <a:ext cx="12192008" cy="5143500"/>
          </a:xfrm>
          <a:prstGeom prst="rect">
            <a:avLst/>
          </a:prstGeom>
          <a:noFill/>
          <a:ln>
            <a:noFill/>
          </a:ln>
        </p:spPr>
      </p:pic>
      <p:sp>
        <p:nvSpPr>
          <p:cNvPr id="96" name="Google Shape;96;p16"/>
          <p:cNvSpPr txBox="1">
            <a:spLocks noGrp="1"/>
          </p:cNvSpPr>
          <p:nvPr>
            <p:ph type="sldNum" idx="12"/>
          </p:nvPr>
        </p:nvSpPr>
        <p:spPr>
          <a:xfrm>
            <a:off x="11347411" y="6217622"/>
            <a:ext cx="731600" cy="524700"/>
          </a:xfrm>
          <a:prstGeom prst="rect">
            <a:avLst/>
          </a:prstGeom>
          <a:noFill/>
          <a:ln>
            <a:noFill/>
          </a:ln>
        </p:spPr>
        <p:txBody>
          <a:bodyPr spcFirstLastPara="1" wrap="square" lIns="68575" tIns="68575" rIns="68575" bIns="68575" anchor="ctr" anchorCtr="0">
            <a:noAutofit/>
          </a:bodyPr>
          <a:lstStyle>
            <a:lvl1pPr marL="0" marR="0" lvl="0"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1pPr>
            <a:lvl2pPr marL="0" marR="0" lvl="1"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2pPr>
            <a:lvl3pPr marL="0" marR="0" lvl="2"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3pPr>
            <a:lvl4pPr marL="0" marR="0" lvl="3"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4pPr>
            <a:lvl5pPr marL="0" marR="0" lvl="4"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5pPr>
            <a:lvl6pPr marL="0" marR="0" lvl="5"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6pPr>
            <a:lvl7pPr marL="0" marR="0" lvl="6"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7pPr>
            <a:lvl8pPr marL="0" marR="0" lvl="7"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8pPr>
            <a:lvl9pPr marL="0" marR="0" lvl="8" indent="0" algn="r" rtl="0">
              <a:lnSpc>
                <a:spcPct val="100000"/>
              </a:lnSpc>
              <a:spcBef>
                <a:spcPct val="0"/>
              </a:spcBef>
              <a:spcAft>
                <a:spcPct val="0"/>
              </a:spcAft>
              <a:buClr>
                <a:srgbClr val="000000"/>
              </a:buClr>
              <a:buSzPts val="800"/>
              <a:buFont typeface="Arial"/>
              <a:buNone/>
              <a:defRPr sz="800" b="0" i="0" u="none" strike="noStrike" cap="none">
                <a:solidFill>
                  <a:srgbClr val="FFFFFF"/>
                </a:solidFill>
                <a:latin typeface="Merriweather"/>
                <a:ea typeface="Merriweather"/>
                <a:cs typeface="Merriweather"/>
                <a:sym typeface="Merriweather"/>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391929405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7.xml" /><Relationship Id="rId10" Type="http://schemas.openxmlformats.org/officeDocument/2006/relationships/slideLayout" Target="../slideLayouts/slideLayout26.xml" /><Relationship Id="rId11" Type="http://schemas.openxmlformats.org/officeDocument/2006/relationships/slideLayout" Target="../slideLayouts/slideLayout27.xml" /><Relationship Id="rId12" Type="http://schemas.openxmlformats.org/officeDocument/2006/relationships/theme" Target="../theme/theme2.xml" /><Relationship Id="rId2" Type="http://schemas.openxmlformats.org/officeDocument/2006/relationships/slideLayout" Target="../slideLayouts/slideLayout18.xml" /><Relationship Id="rId3" Type="http://schemas.openxmlformats.org/officeDocument/2006/relationships/slideLayout" Target="../slideLayouts/slideLayout19.xml" /><Relationship Id="rId4" Type="http://schemas.openxmlformats.org/officeDocument/2006/relationships/slideLayout" Target="../slideLayouts/slideLayout20.xml" /><Relationship Id="rId5" Type="http://schemas.openxmlformats.org/officeDocument/2006/relationships/slideLayout" Target="../slideLayouts/slideLayout21.xml" /><Relationship Id="rId6" Type="http://schemas.openxmlformats.org/officeDocument/2006/relationships/slideLayout" Target="../slideLayouts/slideLayout22.xml" /><Relationship Id="rId7" Type="http://schemas.openxmlformats.org/officeDocument/2006/relationships/slideLayout" Target="../slideLayouts/slideLayout23.xml" /><Relationship Id="rId8" Type="http://schemas.openxmlformats.org/officeDocument/2006/relationships/slideLayout" Target="../slideLayouts/slideLayout24.xml" /><Relationship Id="rId9" Type="http://schemas.openxmlformats.org/officeDocument/2006/relationships/slideLayout" Target="../slideLayouts/slideLayout25.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8.xml" /><Relationship Id="rId10" Type="http://schemas.openxmlformats.org/officeDocument/2006/relationships/slideLayout" Target="../slideLayouts/slideLayout37.xml" /><Relationship Id="rId11" Type="http://schemas.openxmlformats.org/officeDocument/2006/relationships/slideLayout" Target="../slideLayouts/slideLayout38.xml" /><Relationship Id="rId12" Type="http://schemas.openxmlformats.org/officeDocument/2006/relationships/theme" Target="../theme/theme3.xml" /><Relationship Id="rId2" Type="http://schemas.openxmlformats.org/officeDocument/2006/relationships/slideLayout" Target="../slideLayouts/slideLayout29.xml" /><Relationship Id="rId3" Type="http://schemas.openxmlformats.org/officeDocument/2006/relationships/slideLayout" Target="../slideLayouts/slideLayout30.xml" /><Relationship Id="rId4" Type="http://schemas.openxmlformats.org/officeDocument/2006/relationships/slideLayout" Target="../slideLayouts/slideLayout31.xml" /><Relationship Id="rId5" Type="http://schemas.openxmlformats.org/officeDocument/2006/relationships/slideLayout" Target="../slideLayouts/slideLayout32.xml" /><Relationship Id="rId6" Type="http://schemas.openxmlformats.org/officeDocument/2006/relationships/slideLayout" Target="../slideLayouts/slideLayout33.xml" /><Relationship Id="rId7" Type="http://schemas.openxmlformats.org/officeDocument/2006/relationships/slideLayout" Target="../slideLayouts/slideLayout34.xml" /><Relationship Id="rId8" Type="http://schemas.openxmlformats.org/officeDocument/2006/relationships/slideLayout" Target="../slideLayouts/slideLayout35.xml" /><Relationship Id="rId9" Type="http://schemas.openxmlformats.org/officeDocument/2006/relationships/slideLayout" Target="../slideLayouts/slideLayout36.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9.xml" /><Relationship Id="rId10" Type="http://schemas.openxmlformats.org/officeDocument/2006/relationships/slideLayout" Target="../slideLayouts/slideLayout48.xml" /><Relationship Id="rId11" Type="http://schemas.openxmlformats.org/officeDocument/2006/relationships/slideLayout" Target="../slideLayouts/slideLayout49.xml" /><Relationship Id="rId12" Type="http://schemas.openxmlformats.org/officeDocument/2006/relationships/slideLayout" Target="../slideLayouts/slideLayout50.xml" /><Relationship Id="rId13" Type="http://schemas.openxmlformats.org/officeDocument/2006/relationships/slideLayout" Target="../slideLayouts/slideLayout51.xml" /><Relationship Id="rId14" Type="http://schemas.openxmlformats.org/officeDocument/2006/relationships/slideLayout" Target="../slideLayouts/slideLayout52.xml" /><Relationship Id="rId15" Type="http://schemas.openxmlformats.org/officeDocument/2006/relationships/theme" Target="../theme/theme4.xml" /><Relationship Id="rId2" Type="http://schemas.openxmlformats.org/officeDocument/2006/relationships/slideLayout" Target="../slideLayouts/slideLayout40.xml" /><Relationship Id="rId3" Type="http://schemas.openxmlformats.org/officeDocument/2006/relationships/slideLayout" Target="../slideLayouts/slideLayout41.xml" /><Relationship Id="rId4" Type="http://schemas.openxmlformats.org/officeDocument/2006/relationships/slideLayout" Target="../slideLayouts/slideLayout42.xml" /><Relationship Id="rId5" Type="http://schemas.openxmlformats.org/officeDocument/2006/relationships/slideLayout" Target="../slideLayouts/slideLayout43.xml" /><Relationship Id="rId6" Type="http://schemas.openxmlformats.org/officeDocument/2006/relationships/slideLayout" Target="../slideLayouts/slideLayout44.xml" /><Relationship Id="rId7" Type="http://schemas.openxmlformats.org/officeDocument/2006/relationships/slideLayout" Target="../slideLayouts/slideLayout45.xml" /><Relationship Id="rId8" Type="http://schemas.openxmlformats.org/officeDocument/2006/relationships/slideLayout" Target="../slideLayouts/slideLayout46.xml" /><Relationship Id="rId9" Type="http://schemas.openxmlformats.org/officeDocument/2006/relationships/slideLayout" Target="../slideLayouts/slideLayout47.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a:t>4/27/2021</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a:t>‹#›</a:t>
            </a:fld>
            <a:endParaRPr 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54" r:id="rId7"/>
    <p:sldLayoutId id="2147483847" r:id="rId8"/>
    <p:sldLayoutId id="2147483848" r:id="rId9"/>
    <p:sldLayoutId id="2147483849" r:id="rId10"/>
    <p:sldLayoutId id="2147483850" r:id="rId11"/>
    <p:sldLayoutId id="2147483851" r:id="rId12"/>
    <p:sldLayoutId id="2147483852" r:id="rId13"/>
    <p:sldLayoutId id="2147483853" r:id="rId14"/>
    <p:sldLayoutId id="2147483855" r:id="rId15"/>
    <p:sldLayoutId id="2147483856" r:id="rId16"/>
  </p:sldLayoutIdLst>
  <mc:AlternateContent xmlns:mc="http://schemas.openxmlformats.org/markup-compatibility/2006">
    <mc:Choice xmlns:p14="http://schemas.microsoft.com/office/powerpoint/2010/main" Requires="p14">
      <p:transition p14:dur="10"/>
    </mc:Choice>
    <mc:Fallback>
      <p:transition/>
    </mc:Fallback>
  </mc:AlternateContent>
  <p:timing/>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2C5A47-E976-481E-AEAE-433E3A30EFF6}" type="datetimeFigureOut">
              <a:rPr lang="en-US" smtClean="0"/>
              <a:t>4/27/2021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F01A98-904E-49AD-9D5F-A85BFE4B074D}" type="slidenum">
              <a:rPr lang="en-US" smtClean="0"/>
              <a:t>‹#›</a:t>
            </a:fld>
            <a:endParaRPr lang="en-US"/>
          </a:p>
        </p:txBody>
      </p:sp>
    </p:spTree>
    <p:extLst>
      <p:ext uri="{BB962C8B-B14F-4D97-AF65-F5344CB8AC3E}">
        <p14:creationId xmlns:p14="http://schemas.microsoft.com/office/powerpoint/2010/main" val="3149899649"/>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Title Placeholder 1"/>
          <p:cNvSpPr>
            <a:spLocks noGrp="1"/>
          </p:cNvSpPr>
          <p:nvPr>
            <p:ph type="title"/>
          </p:nvPr>
        </p:nvSpPr>
        <p:spPr>
          <a:xfrm>
            <a:off x="838200" y="365125"/>
            <a:ext cx="10515600" cy="73050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235676"/>
            <a:ext cx="10515600" cy="494128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86069476"/>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353535"/>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353535"/>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353535"/>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353535"/>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35353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lt1"/>
        </a:solidFill>
        <a:effectLst/>
      </p:bgPr>
    </p:bg>
    <p:spTree>
      <p:nvGrpSpPr>
        <p:cNvPr id="1" name="Shape 9"/>
        <p:cNvGrpSpPr/>
        <p:nvPr/>
      </p:nvGrpSpPr>
      <p:grpSpPr>
        <a:xfrm>
          <a:off x="0" y="0"/>
          <a:ext cx="0" cy="0"/>
        </a:xfrm>
      </p:grpSpPr>
      <p:sp>
        <p:nvSpPr>
          <p:cNvPr id="10" name="Google Shape;10;p1"/>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ct val="0"/>
              </a:spcBef>
              <a:spcAft>
                <a:spcPct val="0"/>
              </a:spcAft>
              <a:buClr>
                <a:schemeClr val="dk1"/>
              </a:buClr>
              <a:buSzPts val="4400"/>
              <a:buFont typeface="Calibri" panose="020f0502020204030204"/>
              <a:buNone/>
              <a:defRPr sz="4400" b="0" i="0" u="none" strike="noStrike" cap="none">
                <a:solidFill>
                  <a:schemeClr val="dk1"/>
                </a:solidFill>
                <a:latin typeface="Calibri" panose="020f0502020204030204"/>
                <a:ea typeface="Calibri"/>
                <a:cs typeface="Calibri"/>
                <a:sym typeface="Calibri" panose="020f0502020204030204"/>
              </a:defRPr>
            </a:lvl1pPr>
            <a:lvl2pPr marR="0" lvl="1"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ct val="0"/>
              </a:spcBef>
              <a:spcAft>
                <a:spcPct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ct val="0"/>
              </a:spcAft>
              <a:buClr>
                <a:schemeClr val="dk1"/>
              </a:buClr>
              <a:buSzPts val="2800"/>
              <a:buFont typeface="Arial"/>
              <a:buChar char="•"/>
              <a:defRPr sz="2800" b="0" i="0" u="none" strike="noStrike" cap="none">
                <a:solidFill>
                  <a:schemeClr val="dk1"/>
                </a:solidFill>
                <a:latin typeface="Calibri" panose="020f0502020204030204"/>
                <a:ea typeface="Calibri"/>
                <a:cs typeface="Calibri"/>
                <a:sym typeface="Calibri" panose="020f0502020204030204"/>
              </a:defRPr>
            </a:lvl1pPr>
            <a:lvl2pPr marL="914400" marR="0" lvl="1" indent="-381000" algn="l" rtl="0">
              <a:lnSpc>
                <a:spcPct val="90000"/>
              </a:lnSpc>
              <a:spcBef>
                <a:spcPts val="500"/>
              </a:spcBef>
              <a:spcAft>
                <a:spcPct val="0"/>
              </a:spcAft>
              <a:buClr>
                <a:schemeClr val="dk1"/>
              </a:buClr>
              <a:buSzPts val="2400"/>
              <a:buFont typeface="Arial"/>
              <a:buChar char="•"/>
              <a:defRPr sz="2400" b="0" i="0" u="none" strike="noStrike" cap="none">
                <a:solidFill>
                  <a:schemeClr val="dk1"/>
                </a:solidFill>
                <a:latin typeface="Calibri" panose="020f0502020204030204"/>
                <a:ea typeface="Calibri"/>
                <a:cs typeface="Calibri"/>
                <a:sym typeface="Calibri" panose="020f0502020204030204"/>
              </a:defRPr>
            </a:lvl2pPr>
            <a:lvl3pPr marL="1371600" marR="0" lvl="2" indent="-355600" algn="l" rtl="0">
              <a:lnSpc>
                <a:spcPct val="90000"/>
              </a:lnSpc>
              <a:spcBef>
                <a:spcPts val="500"/>
              </a:spcBef>
              <a:spcAft>
                <a:spcPct val="0"/>
              </a:spcAft>
              <a:buClr>
                <a:schemeClr val="dk1"/>
              </a:buClr>
              <a:buSzPts val="2000"/>
              <a:buFont typeface="Arial"/>
              <a:buChar char="•"/>
              <a:defRPr sz="2000" b="0" i="0" u="none" strike="noStrike" cap="none">
                <a:solidFill>
                  <a:schemeClr val="dk1"/>
                </a:solidFill>
                <a:latin typeface="Calibri" panose="020f0502020204030204"/>
                <a:ea typeface="Calibri"/>
                <a:cs typeface="Calibri"/>
                <a:sym typeface="Calibri" panose="020f0502020204030204"/>
              </a:defRPr>
            </a:lvl3pPr>
            <a:lvl4pPr marL="1828800" marR="0" lvl="3"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4pPr>
            <a:lvl5pPr marL="2286000" marR="0" lvl="4"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5pPr>
            <a:lvl6pPr marL="2743200" marR="0" lvl="5"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6pPr>
            <a:lvl7pPr marL="3200400" marR="0" lvl="6"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7pPr>
            <a:lvl8pPr marL="3657600" marR="0" lvl="7"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8pPr>
            <a:lvl9pPr marL="4114800" marR="0" lvl="8"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panose="020f0502020204030204"/>
                <a:ea typeface="Calibri"/>
                <a:cs typeface="Calibri"/>
                <a:sym typeface="Calibri" panose="020f0502020204030204"/>
              </a:defRPr>
            </a:lvl9pPr>
          </a:lstStyle>
          <a:p>
            <a:endParaRPr/>
          </a:p>
        </p:txBody>
      </p:sp>
      <p:sp>
        <p:nvSpPr>
          <p:cNvPr id="12" name="Google Shape;12;p1"/>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ct val="0"/>
              </a:spcBef>
              <a:spcAft>
                <a:spcPct val="0"/>
              </a:spcAft>
              <a:buClr>
                <a:srgbClr val="000000"/>
              </a:buClr>
              <a:buSzPts val="14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R="0" lvl="1"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2pPr>
            <a:lvl3pPr marR="0" lvl="2"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3pPr>
            <a:lvl4pPr marR="0" lvl="3"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4pPr>
            <a:lvl5pPr marR="0" lvl="4"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5pPr>
            <a:lvl6pPr marR="0" lvl="5"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6pPr>
            <a:lvl7pPr marR="0" lvl="6"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7pPr>
            <a:lvl8pPr marR="0" lvl="7"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8pPr>
            <a:lvl9pPr marR="0" lvl="8"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9pPr>
          </a:lstStyle>
          <a:p>
            <a:endParaRPr/>
          </a:p>
        </p:txBody>
      </p:sp>
      <p:sp>
        <p:nvSpPr>
          <p:cNvPr id="13" name="Google Shape;13;p1"/>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ct val="0"/>
              </a:spcBef>
              <a:spcAft>
                <a:spcPct val="0"/>
              </a:spcAft>
              <a:buClr>
                <a:srgbClr val="000000"/>
              </a:buClr>
              <a:buSzPts val="14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R="0" lvl="1"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2pPr>
            <a:lvl3pPr marR="0" lvl="2"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3pPr>
            <a:lvl4pPr marR="0" lvl="3"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4pPr>
            <a:lvl5pPr marR="0" lvl="4"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5pPr>
            <a:lvl6pPr marR="0" lvl="5"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6pPr>
            <a:lvl7pPr marR="0" lvl="6"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7pPr>
            <a:lvl8pPr marR="0" lvl="7"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8pPr>
            <a:lvl9pPr marR="0" lvl="8" algn="l" rtl="0">
              <a:lnSpc>
                <a:spcPct val="100000"/>
              </a:lnSpc>
              <a:spcBef>
                <a:spcPct val="0"/>
              </a:spcBef>
              <a:spcAft>
                <a:spcPct val="0"/>
              </a:spcAft>
              <a:buClr>
                <a:srgbClr val="000000"/>
              </a:buClr>
              <a:buSzPts val="1400"/>
              <a:buFont typeface="Arial"/>
              <a:buNone/>
              <a:defRPr sz="1800" b="0" i="0" u="none" strike="noStrike" cap="none">
                <a:solidFill>
                  <a:schemeClr val="dk1"/>
                </a:solidFill>
                <a:latin typeface="Calibri" panose="020f0502020204030204"/>
                <a:ea typeface="Calibri"/>
                <a:cs typeface="Calibri"/>
                <a:sym typeface="Calibri" panose="020f0502020204030204"/>
              </a:defRPr>
            </a:lvl9pPr>
          </a:lstStyle>
          <a:p>
            <a:endParaRPr/>
          </a:p>
        </p:txBody>
      </p:sp>
      <p:sp>
        <p:nvSpPr>
          <p:cNvPr id="14" name="Google Shape;14;p1"/>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1pPr>
            <a:lvl2pPr marL="0" marR="0" lvl="1"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2pPr>
            <a:lvl3pPr marL="0" marR="0" lvl="2"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3pPr>
            <a:lvl4pPr marL="0" marR="0" lvl="3"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4pPr>
            <a:lvl5pPr marL="0" marR="0" lvl="4"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5pPr>
            <a:lvl6pPr marL="0" marR="0" lvl="5"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6pPr>
            <a:lvl7pPr marL="0" marR="0" lvl="6"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7pPr>
            <a:lvl8pPr marL="0" marR="0" lvl="7"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8pPr>
            <a:lvl9pPr marL="0" marR="0" lvl="8" indent="0" algn="r" rtl="0">
              <a:lnSpc>
                <a:spcPct val="100000"/>
              </a:lnSpc>
              <a:spcBef>
                <a:spcPct val="0"/>
              </a:spcBef>
              <a:spcAft>
                <a:spcPct val="0"/>
              </a:spcAft>
              <a:buClr>
                <a:srgbClr val="000000"/>
              </a:buClr>
              <a:buSzPts val="1200"/>
              <a:buFont typeface="Arial"/>
              <a:buNone/>
              <a:defRPr sz="1200" b="0" i="0" u="none" strike="noStrike" cap="none">
                <a:solidFill>
                  <a:srgbClr val="888888"/>
                </a:solidFill>
                <a:latin typeface="Calibri" panose="020f0502020204030204"/>
                <a:ea typeface="Calibri"/>
                <a:cs typeface="Calibri"/>
                <a:sym typeface="Calibri" panose="020f0502020204030204"/>
              </a:defRPr>
            </a:lvl9pPr>
          </a:lstStyle>
          <a:p>
            <a:fld id="{00000000-1234-1234-1234-123412341234}" type="slidenum">
              <a:rPr lang="en-US" smtClean="0"/>
              <a:t>‹#›</a:t>
            </a:fld>
            <a:endParaRPr lang="en-US"/>
          </a:p>
        </p:txBody>
      </p:sp>
    </p:spTree>
    <p:extLst>
      <p:ext uri="{BB962C8B-B14F-4D97-AF65-F5344CB8AC3E}">
        <p14:creationId xmlns:p14="http://schemas.microsoft.com/office/powerpoint/2010/main" val="1991717492"/>
      </p:ext>
    </p:extLst>
  </p:cSld>
  <p:clrMap bg1="lt1" tx1="dk1" bg2="dk2" tx2="lt2" accent1="accent1" accent2="accent2" accent3="accent3" accent4="accent4" accent5="accent5" accent6="accent6" hlink="hlink" folHlink="folHlink"/>
  <p:sldLayoutIdLst>
    <p:sldLayoutId id="2147483882" r:id="rId1"/>
    <p:sldLayoutId id="2147483883" r:id="rId2"/>
    <p:sldLayoutId id="2147483884" r:id="rId3"/>
    <p:sldLayoutId id="2147483886" r:id="rId4"/>
    <p:sldLayoutId id="2147483887" r:id="rId5"/>
    <p:sldLayoutId id="2147483888" r:id="rId6"/>
    <p:sldLayoutId id="2147483889" r:id="rId7"/>
    <p:sldLayoutId id="2147483890" r:id="rId8"/>
    <p:sldLayoutId id="2147483891" r:id="rId9"/>
    <p:sldLayoutId id="2147483892" r:id="rId10"/>
    <p:sldLayoutId id="2147483893" r:id="rId11"/>
    <p:sldLayoutId id="2147483894" r:id="rId12"/>
    <p:sldLayoutId id="2147483895" r:id="rId13"/>
    <p:sldLayoutId id="2147483896" r:id="rId14"/>
  </p:sldLayoutIdLst>
  <p:transition/>
  <p:timing/>
  <p:hf hdr="0" ftr="0" dt="0"/>
  <p:txStyles>
    <p:titleStyle>
      <a:defPPr marR="0" lvl="0" algn="l" rtl="0">
        <a:lnSpc>
          <a:spcPct val="100000"/>
        </a:lnSpc>
        <a:spcBef>
          <a:spcPct val="0"/>
        </a:spcBef>
        <a:spcAft>
          <a:spcPct val="0"/>
        </a:spcAft>
      </a:defPPr>
      <a:lvl1pPr marR="0" lvl="0"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ct val="0"/>
        </a:spcBef>
        <a:spcAft>
          <a:spcPct val="0"/>
        </a:spcAft>
      </a:defPPr>
      <a:lvl1pPr marR="0" lvl="0"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ct val="0"/>
        </a:spcBef>
        <a:spcAft>
          <a:spcPct val="0"/>
        </a:spcAft>
      </a:defPPr>
      <a:lvl1pPr marR="0" lvl="0"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ct val="0"/>
        </a:spcBef>
        <a:spcAft>
          <a:spcPct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6.png" /><Relationship Id="rId4" Type="http://schemas.openxmlformats.org/officeDocument/2006/relationships/image" Target="../media/image7.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4.png" /><Relationship Id="rId11" Type="http://schemas.openxmlformats.org/officeDocument/2006/relationships/image" Target="../media/image15.png" /><Relationship Id="rId12" Type="http://schemas.openxmlformats.org/officeDocument/2006/relationships/image" Target="../media/image16.png" /><Relationship Id="rId2" Type="http://schemas.openxmlformats.org/officeDocument/2006/relationships/notesSlide" Target="../notesSlides/notesSlide2.xml" /><Relationship Id="rId3" Type="http://schemas.openxmlformats.org/officeDocument/2006/relationships/image" Target="../media/image6.png" /><Relationship Id="rId4" Type="http://schemas.openxmlformats.org/officeDocument/2006/relationships/image" Target="../media/image8.png" /><Relationship Id="rId5" Type="http://schemas.openxmlformats.org/officeDocument/2006/relationships/image" Target="../media/image9.png" /><Relationship Id="rId6" Type="http://schemas.openxmlformats.org/officeDocument/2006/relationships/image" Target="../media/image10.png" /><Relationship Id="rId7" Type="http://schemas.openxmlformats.org/officeDocument/2006/relationships/image" Target="../media/image11.png" /><Relationship Id="rId8" Type="http://schemas.openxmlformats.org/officeDocument/2006/relationships/image" Target="../media/image12.png" /><Relationship Id="rId9" Type="http://schemas.openxmlformats.org/officeDocument/2006/relationships/image" Target="../media/image1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3.xml" /><Relationship Id="rId3" Type="http://schemas.openxmlformats.org/officeDocument/2006/relationships/image" Target="../media/image7.png" /><Relationship Id="rId4" Type="http://schemas.openxmlformats.org/officeDocument/2006/relationships/image" Target="../media/image17.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notesSlide" Target="../notesSlides/notesSlide4.xml" /><Relationship Id="rId3" Type="http://schemas.openxmlformats.org/officeDocument/2006/relationships/image" Target="../media/image18.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5.xml" /><Relationship Id="rId3" Type="http://schemas.openxmlformats.org/officeDocument/2006/relationships/image" Target="../media/image19.png" /><Relationship Id="rId4" Type="http://schemas.openxmlformats.org/officeDocument/2006/relationships/image" Target="../media/image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6.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notesSlide" Target="../notesSlides/notesSlide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notesSlide" Target="../notesSlides/notesSlide9.xml" /><Relationship Id="rId3" Type="http://schemas.openxmlformats.org/officeDocument/2006/relationships/image" Target="../media/image2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6.xml" /><Relationship Id="rId3" Type="http://schemas.openxmlformats.org/officeDocument/2006/relationships/image" Target="../media/image21.png" /><Relationship Id="rId4" Type="http://schemas.openxmlformats.org/officeDocument/2006/relationships/image" Target="../media/image22.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notesSlide" Target="../notesSlides/notesSlide18.xml" /><Relationship Id="rId3" Type="http://schemas.openxmlformats.org/officeDocument/2006/relationships/image" Target="../media/image23.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p:txBody>
          <a:bodyPr/>
          <a:lstStyle/>
          <a:p>
            <a:pPr algn="ctr"/>
            <a:r>
              <a:rPr lang="en-US"/>
              <a:t>Welcome to our </a:t>
            </a:r>
            <a:r>
              <a:rPr lang="en-US" smtClean="0"/>
              <a:t>April Webinar </a:t>
            </a:r>
            <a:br>
              <a:rPr lang="en-US"/>
            </a:br>
            <a:endParaRPr lang="en-US"/>
          </a:p>
        </p:txBody>
      </p:sp>
      <p:sp>
        <p:nvSpPr>
          <p:cNvPr id="3" name="Content Placeholder 2"/>
          <p:cNvSpPr>
            <a:spLocks noGrp="1"/>
          </p:cNvSpPr>
          <p:nvPr>
            <p:ph idx="1"/>
          </p:nvPr>
        </p:nvSpPr>
        <p:spPr>
          <a:xfrm>
            <a:off x="3567448" y="826007"/>
            <a:ext cx="8023538" cy="5211749"/>
          </a:xfrm>
        </p:spPr>
        <p:txBody>
          <a:bodyPr>
            <a:normAutofit lnSpcReduction="10000"/>
          </a:bodyPr>
          <a:lstStyle/>
          <a:p>
            <a:r>
              <a:rPr lang="en-US" b="1">
                <a:solidFill>
                  <a:schemeClr val="tx1"/>
                </a:solidFill>
              </a:rPr>
              <a:t>ARMA NOVA Goals:</a:t>
            </a:r>
            <a:r>
              <a:rPr lang="en-US">
                <a:solidFill>
                  <a:schemeClr val="tx1"/>
                </a:solidFill>
              </a:rPr>
              <a:t> </a:t>
            </a:r>
          </a:p>
          <a:p>
            <a:pPr lvl="1"/>
            <a:r>
              <a:rPr lang="en-US">
                <a:solidFill>
                  <a:schemeClr val="tx1"/>
                </a:solidFill>
              </a:rPr>
              <a:t>Increase chapter membership and participation</a:t>
            </a:r>
          </a:p>
          <a:p>
            <a:pPr lvl="1"/>
            <a:r>
              <a:rPr lang="en-US">
                <a:solidFill>
                  <a:schemeClr val="tx1"/>
                </a:solidFill>
              </a:rPr>
              <a:t>Provide opportunities for Learning, Networking and Educational Credits</a:t>
            </a:r>
          </a:p>
          <a:p>
            <a:r>
              <a:rPr lang="en-US">
                <a:solidFill>
                  <a:schemeClr val="tx1"/>
                </a:solidFill>
              </a:rPr>
              <a:t>Events and new meeting formats – Webinars and virtual events</a:t>
            </a:r>
          </a:p>
          <a:p>
            <a:pPr lvl="1"/>
            <a:r>
              <a:rPr lang="en-US">
                <a:solidFill>
                  <a:schemeClr val="tx1"/>
                </a:solidFill>
              </a:rPr>
              <a:t>Easier to network and gain information to advance information governance programs and career</a:t>
            </a:r>
          </a:p>
          <a:p>
            <a:pPr lvl="1"/>
            <a:r>
              <a:rPr lang="en-US">
                <a:solidFill>
                  <a:schemeClr val="tx1"/>
                </a:solidFill>
              </a:rPr>
              <a:t>Staying safe with remote meetings!</a:t>
            </a:r>
          </a:p>
          <a:p>
            <a:r>
              <a:rPr lang="en-US">
                <a:solidFill>
                  <a:schemeClr val="tx1"/>
                </a:solidFill>
              </a:rPr>
              <a:t>Continued partnership with ARMA Metro MD, AIIM and others </a:t>
            </a:r>
          </a:p>
          <a:p>
            <a:r>
              <a:rPr lang="en-US">
                <a:solidFill>
                  <a:schemeClr val="tx1"/>
                </a:solidFill>
              </a:rPr>
              <a:t>Welcome to the 2021 ARMA NOVA Board </a:t>
            </a:r>
            <a:r>
              <a:rPr lang="en-US" smtClean="0">
                <a:solidFill>
                  <a:schemeClr val="tx1"/>
                </a:solidFill>
              </a:rPr>
              <a:t>(</a:t>
            </a:r>
            <a:r>
              <a:rPr lang="en-US" smtClean="0"/>
              <a:t>https://arma-nova.org)</a:t>
            </a:r>
            <a:r>
              <a:rPr lang="en-US" smtClean="0">
                <a:solidFill>
                  <a:schemeClr val="tx1"/>
                </a:solidFill>
              </a:rPr>
              <a:t> </a:t>
            </a:r>
            <a:endParaRPr lang="en-US">
              <a:solidFill>
                <a:schemeClr val="tx1"/>
              </a:solidFill>
            </a:endParaRPr>
          </a:p>
          <a:p>
            <a:pPr lvl="1"/>
            <a:r>
              <a:rPr lang="en-US">
                <a:solidFill>
                  <a:schemeClr val="tx1"/>
                </a:solidFill>
              </a:rPr>
              <a:t>President:		</a:t>
            </a:r>
            <a:r>
              <a:rPr lang="en-US" smtClean="0">
                <a:solidFill>
                  <a:schemeClr val="tx1"/>
                </a:solidFill>
              </a:rPr>
              <a:t>	Dan </a:t>
            </a:r>
            <a:r>
              <a:rPr lang="en-US">
                <a:solidFill>
                  <a:schemeClr val="tx1"/>
                </a:solidFill>
              </a:rPr>
              <a:t>Beard</a:t>
            </a:r>
          </a:p>
          <a:p>
            <a:pPr lvl="1"/>
            <a:r>
              <a:rPr lang="en-US">
                <a:solidFill>
                  <a:schemeClr val="tx1"/>
                </a:solidFill>
              </a:rPr>
              <a:t>Vice President:	</a:t>
            </a:r>
            <a:r>
              <a:rPr lang="en-US" smtClean="0">
                <a:solidFill>
                  <a:schemeClr val="tx1"/>
                </a:solidFill>
              </a:rPr>
              <a:t>	Richard </a:t>
            </a:r>
            <a:r>
              <a:rPr lang="en-US">
                <a:solidFill>
                  <a:schemeClr val="tx1"/>
                </a:solidFill>
              </a:rPr>
              <a:t>Hogg</a:t>
            </a:r>
          </a:p>
          <a:p>
            <a:pPr lvl="1"/>
            <a:r>
              <a:rPr lang="en-US">
                <a:solidFill>
                  <a:schemeClr val="tx1"/>
                </a:solidFill>
              </a:rPr>
              <a:t>Secretary:		</a:t>
            </a:r>
            <a:r>
              <a:rPr lang="en-US" smtClean="0">
                <a:solidFill>
                  <a:schemeClr val="tx1"/>
                </a:solidFill>
              </a:rPr>
              <a:t>	Jack </a:t>
            </a:r>
            <a:r>
              <a:rPr lang="en-US">
                <a:solidFill>
                  <a:schemeClr val="tx1"/>
                </a:solidFill>
              </a:rPr>
              <a:t>McFarlane </a:t>
            </a:r>
          </a:p>
          <a:p>
            <a:pPr lvl="1"/>
            <a:r>
              <a:rPr lang="en-US">
                <a:solidFill>
                  <a:schemeClr val="tx1"/>
                </a:solidFill>
              </a:rPr>
              <a:t>Treasurer:		</a:t>
            </a:r>
            <a:r>
              <a:rPr lang="en-US" smtClean="0">
                <a:solidFill>
                  <a:schemeClr val="tx1"/>
                </a:solidFill>
              </a:rPr>
              <a:t>	Mary </a:t>
            </a:r>
            <a:r>
              <a:rPr lang="en-US">
                <a:solidFill>
                  <a:schemeClr val="tx1"/>
                </a:solidFill>
              </a:rPr>
              <a:t>Beth Weaver</a:t>
            </a:r>
          </a:p>
          <a:p>
            <a:pPr lvl="1"/>
            <a:r>
              <a:rPr lang="en-US">
                <a:solidFill>
                  <a:schemeClr val="tx1"/>
                </a:solidFill>
              </a:rPr>
              <a:t>Education Director:	</a:t>
            </a:r>
            <a:r>
              <a:rPr lang="en-US" smtClean="0">
                <a:solidFill>
                  <a:schemeClr val="tx1"/>
                </a:solidFill>
              </a:rPr>
              <a:t>	Elizabeth </a:t>
            </a:r>
            <a:r>
              <a:rPr lang="en-US">
                <a:solidFill>
                  <a:schemeClr val="tx1"/>
                </a:solidFill>
              </a:rPr>
              <a:t>Adkins </a:t>
            </a:r>
          </a:p>
          <a:p>
            <a:pPr lvl="1"/>
            <a:r>
              <a:rPr lang="en-US">
                <a:solidFill>
                  <a:schemeClr val="tx1"/>
                </a:solidFill>
              </a:rPr>
              <a:t>Director at Large:	</a:t>
            </a:r>
            <a:r>
              <a:rPr lang="en-US" smtClean="0">
                <a:solidFill>
                  <a:schemeClr val="tx1"/>
                </a:solidFill>
              </a:rPr>
              <a:t>	Liane </a:t>
            </a:r>
            <a:r>
              <a:rPr lang="en-US">
                <a:solidFill>
                  <a:schemeClr val="tx1"/>
                </a:solidFill>
              </a:rPr>
              <a:t>Cooper</a:t>
            </a:r>
          </a:p>
          <a:p>
            <a:pPr lvl="1"/>
            <a:r>
              <a:rPr lang="en-US">
                <a:solidFill>
                  <a:schemeClr val="tx1"/>
                </a:solidFill>
              </a:rPr>
              <a:t>Membership Director:	Elisabeth </a:t>
            </a:r>
            <a:r>
              <a:rPr lang="en-US" smtClean="0">
                <a:solidFill>
                  <a:schemeClr val="tx1"/>
                </a:solidFill>
              </a:rPr>
              <a:t>Butler</a:t>
            </a:r>
            <a:endParaRPr lang="en-US">
              <a:solidFill>
                <a:schemeClr val="tx1"/>
              </a:solidFill>
            </a:endParaRPr>
          </a:p>
        </p:txBody>
      </p:sp>
      <p:pic>
        <p:nvPicPr>
          <p:cNvPr id="7" name="Google Shape;136;p6"/>
          <p:cNvPicPr preferRelativeResize="0"/>
          <p:nvPr/>
        </p:nvPicPr>
        <p:blipFill>
          <a:blip r:embed="rId3">
            <a:alphaModFix/>
            <a:extLst>
              <a:ext uri="{28A0092B-C50C-407E-A947-70E740481C1C}">
                <a14:useLocalDpi xmlns:a14="http://schemas.microsoft.com/office/drawing/2010/main"/>
              </a:ext>
            </a:extLst>
          </a:blip>
          <a:stretch>
            <a:fillRect/>
          </a:stretch>
        </p:blipFill>
        <p:spPr>
          <a:xfrm>
            <a:off x="325828" y="765070"/>
            <a:ext cx="2627904" cy="1238790"/>
          </a:xfrm>
          <a:prstGeom prst="rect">
            <a:avLst/>
          </a:prstGeom>
          <a:noFill/>
          <a:ln>
            <a:noFill/>
          </a:ln>
        </p:spPr>
      </p:pic>
      <p:pic>
        <p:nvPicPr>
          <p:cNvPr id="8" name="Content Placeholder 3">
            <a:extLst>
              <a:ext uri="{FF2B5EF4-FFF2-40B4-BE49-F238E27FC236}">
                <a16:creationId xmlns:a16="http://schemas.microsoft.com/office/drawing/2014/main" id="{E27C33DE-9AA2-4AA3-8C13-6AC98BBAAE4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391862"/>
            <a:ext cx="3690821" cy="1291788"/>
          </a:xfrm>
          <a:prstGeom prst="rect">
            <a:avLst/>
          </a:prstGeom>
        </p:spPr>
      </p:pic>
    </p:spTree>
    <p:extLst>
      <p:ext uri="{BB962C8B-B14F-4D97-AF65-F5344CB8AC3E}">
        <p14:creationId xmlns:p14="http://schemas.microsoft.com/office/powerpoint/2010/main" val="28278479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33"/>
        <p:cNvGrpSpPr/>
        <p:nvPr/>
      </p:nvGrpSpPr>
      <p:grpSpPr>
        <a:xfrm>
          <a:off x="0" y="0"/>
          <a:ext cx="0" cy="0"/>
        </a:xfrm>
      </p:grpSpPr>
      <p:sp>
        <p:nvSpPr>
          <p:cNvPr id="134" name="Google Shape;134;p6"/>
          <p:cNvSpPr/>
          <p:nvPr/>
        </p:nvSpPr>
        <p:spPr>
          <a:xfrm>
            <a:off x="3627912" y="765070"/>
            <a:ext cx="7802088" cy="5380411"/>
          </a:xfrm>
          <a:prstGeom prst="rect">
            <a:avLst/>
          </a:prstGeom>
          <a:noFill/>
          <a:ln w="28575" cap="flat" cmpd="sng">
            <a:solidFill>
              <a:srgbClr val="C87D0E"/>
            </a:solidFill>
            <a:prstDash val="solid"/>
            <a:round/>
            <a:headEnd type="none" w="sm" len="sm"/>
            <a:tailEnd type="none" w="sm" len="sm"/>
          </a:ln>
          <a:effectLst>
            <a:outerShdw blurRad="63500" sx="102000" sy="102000" algn="ctr" rotWithShape="0">
              <a:srgbClr val="000000">
                <a:alpha val="40000"/>
              </a:srgbClr>
            </a:outerShdw>
          </a:effectLst>
        </p:spPr>
        <p:txBody>
          <a:bodyPr spcFirstLastPara="1" wrap="square" lIns="91425" tIns="45700" rIns="91425" bIns="45700" anchor="ctr" anchorCtr="0">
            <a:noAutofit/>
          </a:bodyPr>
          <a:lstStyle/>
          <a:p>
            <a:pPr marL="0" marR="0" lvl="0" indent="0" algn="ctr" rtl="0">
              <a:spcBef>
                <a:spcPct val="0"/>
              </a:spcBef>
              <a:spcAft>
                <a:spcPct val="0"/>
              </a:spcAft>
              <a:buNone/>
            </a:pPr>
            <a:endParaRPr sz="1800">
              <a:latin typeface="Corbel" panose="020b0503020204020204"/>
              <a:ea typeface="Corbel"/>
              <a:cs typeface="Corbel"/>
              <a:sym typeface="Corbel" panose="020b0503020204020204"/>
            </a:endParaRPr>
          </a:p>
        </p:txBody>
      </p:sp>
      <p:sp>
        <p:nvSpPr>
          <p:cNvPr id="135" name="Google Shape;135;p6"/>
          <p:cNvSpPr txBox="1">
            <a:spLocks noGrp="1"/>
          </p:cNvSpPr>
          <p:nvPr>
            <p:ph type="title"/>
          </p:nvPr>
        </p:nvSpPr>
        <p:spPr>
          <a:xfrm>
            <a:off x="252919" y="1123837"/>
            <a:ext cx="2947482" cy="460118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ct val="0"/>
              </a:spcBef>
              <a:spcAft>
                <a:spcPct val="0"/>
              </a:spcAft>
              <a:buClr>
                <a:srgbClr val="FFFFFF"/>
              </a:buClr>
              <a:buSzPts val="3240"/>
              <a:buFont typeface="Corbel" panose="020b0503020204020204"/>
              <a:buNone/>
            </a:pPr>
            <a:br>
              <a:rPr lang="en-US" sz="3240"/>
            </a:br>
            <a:br>
              <a:rPr lang="en-US" sz="3240"/>
            </a:br>
            <a:r>
              <a:rPr lang="en-US" sz="3240"/>
              <a:t>We greatly appreciate the support of our sponsors in making our  educational programs possible </a:t>
            </a:r>
            <a:endParaRPr sz="3240"/>
          </a:p>
        </p:txBody>
      </p:sp>
      <p:pic>
        <p:nvPicPr>
          <p:cNvPr id="136" name="Google Shape;136;p6"/>
          <p:cNvPicPr preferRelativeResize="0"/>
          <p:nvPr/>
        </p:nvPicPr>
        <p:blipFill>
          <a:blip r:embed="rId3">
            <a:alphaModFix/>
            <a:extLst>
              <a:ext uri="{28A0092B-C50C-407E-A947-70E740481C1C}">
                <a14:useLocalDpi xmlns:a14="http://schemas.microsoft.com/office/drawing/2010/main"/>
              </a:ext>
            </a:extLst>
          </a:blip>
          <a:stretch>
            <a:fillRect/>
          </a:stretch>
        </p:blipFill>
        <p:spPr>
          <a:xfrm>
            <a:off x="325828" y="765070"/>
            <a:ext cx="2627904" cy="1238790"/>
          </a:xfrm>
          <a:prstGeom prst="rect">
            <a:avLst/>
          </a:prstGeom>
          <a:noFill/>
          <a:ln>
            <a:noFill/>
          </a:ln>
        </p:spPr>
      </p:pic>
      <p:sp>
        <p:nvSpPr>
          <p:cNvPr id="137" name="Google Shape;137;p6"/>
          <p:cNvSpPr txBox="1">
            <a:spLocks noGrp="1"/>
          </p:cNvSpPr>
          <p:nvPr>
            <p:ph type="body" idx="1"/>
          </p:nvPr>
        </p:nvSpPr>
        <p:spPr>
          <a:xfrm>
            <a:off x="3869268" y="864108"/>
            <a:ext cx="7315200" cy="438599"/>
          </a:xfrm>
          <a:prstGeom prst="rect">
            <a:avLst/>
          </a:prstGeom>
          <a:solidFill>
            <a:srgbClr val="D8D8D8"/>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ct val="0"/>
              </a:spcBef>
              <a:spcAft>
                <a:spcPct val="0"/>
              </a:spcAft>
              <a:buSzPts val="2000"/>
              <a:buNone/>
            </a:pPr>
            <a:r>
              <a:rPr lang="en-US" b="1">
                <a:solidFill>
                  <a:schemeClr val="dk1"/>
                </a:solidFill>
                <a:latin typeface="Arimo"/>
                <a:ea typeface="Arimo"/>
                <a:cs typeface="Arimo"/>
                <a:sym typeface="Arimo"/>
              </a:rPr>
              <a:t>PLATINUM</a:t>
            </a:r>
            <a:endParaRPr/>
          </a:p>
        </p:txBody>
      </p:sp>
      <p:sp>
        <p:nvSpPr>
          <p:cNvPr id="138" name="Google Shape;138;p6"/>
          <p:cNvSpPr txBox="1"/>
          <p:nvPr/>
        </p:nvSpPr>
        <p:spPr>
          <a:xfrm>
            <a:off x="3869268" y="2404489"/>
            <a:ext cx="7315200" cy="438599"/>
          </a:xfrm>
          <a:prstGeom prst="rect">
            <a:avLst/>
          </a:prstGeom>
          <a:solidFill>
            <a:srgbClr val="F3CC5F"/>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ct val="0"/>
              </a:spcBef>
              <a:spcAft>
                <a:spcPct val="0"/>
              </a:spcAft>
              <a:buClr>
                <a:schemeClr val="accent1"/>
              </a:buClr>
              <a:buSzPts val="2000"/>
              <a:buFont typeface="Noto Sans Symbols"/>
              <a:buNone/>
            </a:pPr>
            <a:r>
              <a:rPr lang="en-US" sz="2000" b="1">
                <a:solidFill>
                  <a:schemeClr val="dk1"/>
                </a:solidFill>
                <a:latin typeface="Arimo"/>
                <a:ea typeface="Arimo"/>
                <a:cs typeface="Arimo"/>
                <a:sym typeface="Arimo"/>
              </a:rPr>
              <a:t>GOLD</a:t>
            </a:r>
            <a:endParaRPr/>
          </a:p>
        </p:txBody>
      </p:sp>
      <p:sp>
        <p:nvSpPr>
          <p:cNvPr id="139" name="Google Shape;139;p6"/>
          <p:cNvSpPr txBox="1"/>
          <p:nvPr/>
        </p:nvSpPr>
        <p:spPr>
          <a:xfrm>
            <a:off x="3869268" y="4858114"/>
            <a:ext cx="7315200" cy="438599"/>
          </a:xfrm>
          <a:prstGeom prst="rect">
            <a:avLst/>
          </a:prstGeom>
          <a:solidFill>
            <a:srgbClr val="7F7F7F"/>
          </a:solidFill>
          <a:ln w="10775" cap="flat" cmpd="sng">
            <a:solidFill>
              <a:srgbClr val="AF762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ct val="0"/>
              </a:spcBef>
              <a:spcAft>
                <a:spcPct val="0"/>
              </a:spcAft>
              <a:buClr>
                <a:schemeClr val="accent1"/>
              </a:buClr>
              <a:buSzPts val="2000"/>
              <a:buFont typeface="Noto Sans Symbols"/>
              <a:buNone/>
            </a:pPr>
            <a:r>
              <a:rPr lang="en-US" sz="2000" b="1">
                <a:solidFill>
                  <a:schemeClr val="lt1"/>
                </a:solidFill>
                <a:latin typeface="Arimo"/>
                <a:ea typeface="Arimo"/>
                <a:cs typeface="Arimo"/>
                <a:sym typeface="Arimo"/>
              </a:rPr>
              <a:t>SILVER</a:t>
            </a:r>
            <a:endParaRPr/>
          </a:p>
        </p:txBody>
      </p:sp>
      <p:pic>
        <p:nvPicPr>
          <p:cNvPr id="140" name="Google Shape;140;p6"/>
          <p:cNvPicPr preferRelativeResize="0"/>
          <p:nvPr/>
        </p:nvPicPr>
        <p:blipFill>
          <a:blip r:embed="rId4">
            <a:alphaModFix/>
            <a:extLst>
              <a:ext uri="{28A0092B-C50C-407E-A947-70E740481C1C}">
                <a14:useLocalDpi xmlns:a14="http://schemas.microsoft.com/office/drawing/2010/main"/>
              </a:ext>
            </a:extLst>
          </a:blip>
          <a:stretch>
            <a:fillRect/>
          </a:stretch>
        </p:blipFill>
        <p:spPr>
          <a:xfrm>
            <a:off x="9196899" y="1433647"/>
            <a:ext cx="1881072" cy="826903"/>
          </a:xfrm>
          <a:prstGeom prst="rect">
            <a:avLst/>
          </a:prstGeom>
          <a:noFill/>
          <a:ln w="9525" cap="flat" cmpd="sng">
            <a:solidFill>
              <a:srgbClr val="F3CC5F"/>
            </a:solidFill>
            <a:prstDash val="solid"/>
            <a:round/>
            <a:headEnd type="none" w="sm" len="sm"/>
            <a:tailEnd type="none" w="sm" len="sm"/>
          </a:ln>
        </p:spPr>
      </p:pic>
      <p:grpSp>
        <p:nvGrpSpPr>
          <p:cNvPr id="144" name="Google Shape;144;p6"/>
          <p:cNvGrpSpPr/>
          <p:nvPr/>
        </p:nvGrpSpPr>
        <p:grpSpPr>
          <a:xfrm>
            <a:off x="3794001" y="1482684"/>
            <a:ext cx="2629646" cy="914292"/>
            <a:chOff x="457200" y="2667000"/>
            <a:chExt cx="1905000" cy="508304"/>
          </a:xfrm>
        </p:grpSpPr>
        <p:pic>
          <p:nvPicPr>
            <p:cNvPr id="145" name="Google Shape;145;p6"/>
            <p:cNvPicPr preferRelativeResize="0"/>
            <p:nvPr/>
          </p:nvPicPr>
          <p:blipFill>
            <a:blip r:embed="rId5">
              <a:alphaModFix/>
              <a:extLst>
                <a:ext uri="{28A0092B-C50C-407E-A947-70E740481C1C}">
                  <a14:useLocalDpi xmlns:a14="http://schemas.microsoft.com/office/drawing/2010/main"/>
                </a:ext>
              </a:extLst>
            </a:blip>
            <a:stretch>
              <a:fillRect/>
            </a:stretch>
          </p:blipFill>
          <p:spPr>
            <a:xfrm>
              <a:off x="457200" y="2743200"/>
              <a:ext cx="1905000" cy="304800"/>
            </a:xfrm>
            <a:prstGeom prst="rect">
              <a:avLst/>
            </a:prstGeom>
            <a:noFill/>
            <a:ln>
              <a:noFill/>
            </a:ln>
          </p:spPr>
        </p:pic>
        <p:sp>
          <p:nvSpPr>
            <p:cNvPr id="146" name="Google Shape;146;p6"/>
            <p:cNvSpPr/>
            <p:nvPr/>
          </p:nvSpPr>
          <p:spPr>
            <a:xfrm>
              <a:off x="457201" y="2667000"/>
              <a:ext cx="1904999" cy="508304"/>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ct val="0"/>
                </a:spcBef>
                <a:spcAft>
                  <a:spcPct val="0"/>
                </a:spcAft>
                <a:buNone/>
              </a:pPr>
              <a:endParaRPr sz="1800">
                <a:solidFill>
                  <a:schemeClr val="lt1"/>
                </a:solidFill>
                <a:latin typeface="Corbel" panose="020b0503020204020204"/>
                <a:ea typeface="Corbel"/>
                <a:cs typeface="Corbel"/>
                <a:sym typeface="Corbel" panose="020b0503020204020204"/>
              </a:endParaRPr>
            </a:p>
          </p:txBody>
        </p:sp>
      </p:grpSp>
      <p:pic>
        <p:nvPicPr>
          <p:cNvPr id="147" name="Google Shape;147;p6"/>
          <p:cNvPicPr preferRelativeResize="0"/>
          <p:nvPr/>
        </p:nvPicPr>
        <p:blipFill>
          <a:blip r:embed="rId6">
            <a:alphaModFix/>
            <a:extLst>
              <a:ext uri="{28A0092B-C50C-407E-A947-70E740481C1C}">
                <a14:useLocalDpi xmlns:a14="http://schemas.microsoft.com/office/drawing/2010/main"/>
              </a:ext>
            </a:extLst>
          </a:blip>
          <a:stretch>
            <a:fillRect/>
          </a:stretch>
        </p:blipFill>
        <p:spPr>
          <a:xfrm>
            <a:off x="4114644" y="3216298"/>
            <a:ext cx="1887745" cy="891698"/>
          </a:xfrm>
          <a:prstGeom prst="rect">
            <a:avLst/>
          </a:prstGeom>
          <a:noFill/>
          <a:ln>
            <a:noFill/>
          </a:ln>
        </p:spPr>
      </p:pic>
      <p:grpSp>
        <p:nvGrpSpPr>
          <p:cNvPr id="148" name="Google Shape;148;p6"/>
          <p:cNvGrpSpPr/>
          <p:nvPr/>
        </p:nvGrpSpPr>
        <p:grpSpPr>
          <a:xfrm>
            <a:off x="6285835" y="3937570"/>
            <a:ext cx="2603230" cy="781181"/>
            <a:chOff x="533400" y="6166267"/>
            <a:chExt cx="2057400" cy="386933"/>
          </a:xfrm>
        </p:grpSpPr>
        <p:pic>
          <p:nvPicPr>
            <p:cNvPr id="149" name="Google Shape;149;p6"/>
            <p:cNvPicPr preferRelativeResize="0"/>
            <p:nvPr/>
          </p:nvPicPr>
          <p:blipFill>
            <a:blip r:embed="rId7">
              <a:alphaModFix/>
              <a:extLst>
                <a:ext uri="{28A0092B-C50C-407E-A947-70E740481C1C}">
                  <a14:useLocalDpi xmlns:a14="http://schemas.microsoft.com/office/drawing/2010/main"/>
                </a:ext>
              </a:extLst>
            </a:blip>
            <a:stretch>
              <a:fillRect/>
            </a:stretch>
          </p:blipFill>
          <p:spPr>
            <a:xfrm>
              <a:off x="609600" y="6248400"/>
              <a:ext cx="1899355" cy="277740"/>
            </a:xfrm>
            <a:prstGeom prst="rect">
              <a:avLst/>
            </a:prstGeom>
            <a:noFill/>
            <a:ln>
              <a:noFill/>
            </a:ln>
          </p:spPr>
        </p:pic>
        <p:sp>
          <p:nvSpPr>
            <p:cNvPr id="150" name="Google Shape;150;p6"/>
            <p:cNvSpPr/>
            <p:nvPr/>
          </p:nvSpPr>
          <p:spPr>
            <a:xfrm>
              <a:off x="533400" y="6166267"/>
              <a:ext cx="2057400" cy="386933"/>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ct val="0"/>
                </a:spcBef>
                <a:spcAft>
                  <a:spcPct val="0"/>
                </a:spcAft>
                <a:buNone/>
              </a:pPr>
              <a:endParaRPr sz="1800">
                <a:solidFill>
                  <a:schemeClr val="lt1"/>
                </a:solidFill>
                <a:latin typeface="Corbel" panose="020b0503020204020204"/>
                <a:ea typeface="Corbel"/>
                <a:cs typeface="Corbel"/>
                <a:sym typeface="Corbel" panose="020b0503020204020204"/>
              </a:endParaRPr>
            </a:p>
          </p:txBody>
        </p:sp>
      </p:grpSp>
      <p:grpSp>
        <p:nvGrpSpPr>
          <p:cNvPr id="151" name="Google Shape;151;p6"/>
          <p:cNvGrpSpPr/>
          <p:nvPr/>
        </p:nvGrpSpPr>
        <p:grpSpPr>
          <a:xfrm>
            <a:off x="6489121" y="2893955"/>
            <a:ext cx="2157379" cy="869678"/>
            <a:chOff x="2667000" y="6172200"/>
            <a:chExt cx="1447800" cy="381000"/>
          </a:xfrm>
        </p:grpSpPr>
        <p:pic>
          <p:nvPicPr>
            <p:cNvPr id="152" name="Google Shape;152;p6"/>
            <p:cNvPicPr preferRelativeResize="0"/>
            <p:nvPr/>
          </p:nvPicPr>
          <p:blipFill>
            <a:blip r:embed="rId8">
              <a:alphaModFix/>
              <a:extLst>
                <a:ext uri="{28A0092B-C50C-407E-A947-70E740481C1C}">
                  <a14:useLocalDpi xmlns:a14="http://schemas.microsoft.com/office/drawing/2010/main"/>
                </a:ext>
              </a:extLst>
            </a:blip>
            <a:stretch>
              <a:fillRect/>
            </a:stretch>
          </p:blipFill>
          <p:spPr>
            <a:xfrm>
              <a:off x="2743200" y="6248400"/>
              <a:ext cx="1295400" cy="290510"/>
            </a:xfrm>
            <a:prstGeom prst="rect">
              <a:avLst/>
            </a:prstGeom>
            <a:noFill/>
            <a:ln>
              <a:noFill/>
            </a:ln>
          </p:spPr>
        </p:pic>
        <p:sp>
          <p:nvSpPr>
            <p:cNvPr id="153" name="Google Shape;153;p6"/>
            <p:cNvSpPr/>
            <p:nvPr/>
          </p:nvSpPr>
          <p:spPr>
            <a:xfrm>
              <a:off x="2667000" y="6172200"/>
              <a:ext cx="1447800" cy="381000"/>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ct val="0"/>
                </a:spcBef>
                <a:spcAft>
                  <a:spcPct val="0"/>
                </a:spcAft>
                <a:buNone/>
              </a:pPr>
              <a:endParaRPr sz="1800">
                <a:solidFill>
                  <a:schemeClr val="lt1"/>
                </a:solidFill>
                <a:latin typeface="Corbel" panose="020b0503020204020204"/>
                <a:ea typeface="Corbel"/>
                <a:cs typeface="Corbel"/>
                <a:sym typeface="Corbel" panose="020b0503020204020204"/>
              </a:endParaRPr>
            </a:p>
          </p:txBody>
        </p:sp>
      </p:grpSp>
      <p:grpSp>
        <p:nvGrpSpPr>
          <p:cNvPr id="154" name="Google Shape;154;p6"/>
          <p:cNvGrpSpPr/>
          <p:nvPr/>
        </p:nvGrpSpPr>
        <p:grpSpPr>
          <a:xfrm>
            <a:off x="9061241" y="3189058"/>
            <a:ext cx="1954018" cy="826880"/>
            <a:chOff x="457200" y="5715000"/>
            <a:chExt cx="1143000" cy="381000"/>
          </a:xfrm>
        </p:grpSpPr>
        <p:pic>
          <p:nvPicPr>
            <p:cNvPr id="155" name="Google Shape;155;p6"/>
            <p:cNvPicPr preferRelativeResize="0"/>
            <p:nvPr/>
          </p:nvPicPr>
          <p:blipFill>
            <a:blip r:embed="rId9">
              <a:alphaModFix/>
              <a:extLst>
                <a:ext uri="{28A0092B-C50C-407E-A947-70E740481C1C}">
                  <a14:useLocalDpi xmlns:a14="http://schemas.microsoft.com/office/drawing/2010/main"/>
                </a:ext>
              </a:extLst>
            </a:blip>
            <a:stretch>
              <a:fillRect/>
            </a:stretch>
          </p:blipFill>
          <p:spPr>
            <a:xfrm>
              <a:off x="609600" y="5715000"/>
              <a:ext cx="838201" cy="316554"/>
            </a:xfrm>
            <a:prstGeom prst="rect">
              <a:avLst/>
            </a:prstGeom>
            <a:noFill/>
            <a:ln>
              <a:noFill/>
            </a:ln>
          </p:spPr>
        </p:pic>
        <p:sp>
          <p:nvSpPr>
            <p:cNvPr id="156" name="Google Shape;156;p6"/>
            <p:cNvSpPr/>
            <p:nvPr/>
          </p:nvSpPr>
          <p:spPr>
            <a:xfrm>
              <a:off x="457200" y="5715000"/>
              <a:ext cx="1143000" cy="381000"/>
            </a:xfrm>
            <a:prstGeom prst="rect">
              <a:avLst/>
            </a:prstGeom>
            <a:noFill/>
            <a:ln w="9525" cap="flat" cmpd="sng">
              <a:solidFill>
                <a:srgbClr val="F3CC5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ct val="0"/>
                </a:spcBef>
                <a:spcAft>
                  <a:spcPct val="0"/>
                </a:spcAft>
                <a:buNone/>
              </a:pPr>
              <a:endParaRPr sz="1800">
                <a:solidFill>
                  <a:schemeClr val="lt1"/>
                </a:solidFill>
                <a:latin typeface="Corbel" panose="020b0503020204020204"/>
                <a:ea typeface="Corbel"/>
                <a:cs typeface="Corbel"/>
                <a:sym typeface="Corbel" panose="020b0503020204020204"/>
              </a:endParaRPr>
            </a:p>
          </p:txBody>
        </p:sp>
      </p:grpSp>
      <p:pic>
        <p:nvPicPr>
          <p:cNvPr id="157" name="Google Shape;157;p6"/>
          <p:cNvPicPr preferRelativeResize="0"/>
          <p:nvPr/>
        </p:nvPicPr>
        <p:blipFill>
          <a:blip r:embed="rId10">
            <a:alphaModFix/>
            <a:extLst>
              <a:ext uri="{28A0092B-C50C-407E-A947-70E740481C1C}">
                <a14:useLocalDpi xmlns:a14="http://schemas.microsoft.com/office/drawing/2010/main"/>
              </a:ext>
            </a:extLst>
          </a:blip>
          <a:stretch>
            <a:fillRect/>
          </a:stretch>
        </p:blipFill>
        <p:spPr>
          <a:xfrm>
            <a:off x="7920119" y="5369703"/>
            <a:ext cx="2038350" cy="685800"/>
          </a:xfrm>
          <a:prstGeom prst="rect">
            <a:avLst/>
          </a:prstGeom>
          <a:noFill/>
          <a:ln>
            <a:noFill/>
          </a:ln>
        </p:spPr>
      </p:pic>
      <p:pic>
        <p:nvPicPr>
          <p:cNvPr id="30" name="Picture 29">
            <a:extLst>
              <a:ext uri="{FF2B5EF4-FFF2-40B4-BE49-F238E27FC236}">
                <a16:creationId xmlns:a16="http://schemas.microsoft.com/office/drawing/2014/main" id="{6C4477A5-4666-4DE3-B01D-C3A0E1ED1390}"/>
              </a:ext>
            </a:extLst>
          </p:cNvPr>
          <p:cNvPicPr/>
          <p:nvPr/>
        </p:nvPicPr>
        <p:blipFill>
          <a:blip r:embed="rId11">
            <a:extLst>
              <a:ext uri="{28A0092B-C50C-407E-A947-70E740481C1C}">
                <a14:useLocalDpi xmlns:a14="http://schemas.microsoft.com/office/drawing/2010/main"/>
              </a:ext>
            </a:extLst>
          </a:blip>
          <a:stretch>
            <a:fillRect/>
          </a:stretch>
        </p:blipFill>
        <p:spPr bwMode="auto">
          <a:xfrm>
            <a:off x="4465978" y="5468869"/>
            <a:ext cx="2685663" cy="537512"/>
          </a:xfrm>
          <a:prstGeom prst="rect">
            <a:avLst/>
          </a:prstGeom>
          <a:noFill/>
          <a:ln>
            <a:noFill/>
          </a:ln>
        </p:spPr>
      </p:pic>
      <p:pic>
        <p:nvPicPr>
          <p:cNvPr id="11" name="Picture 10">
            <a:extLst>
              <a:ext uri="{FF2B5EF4-FFF2-40B4-BE49-F238E27FC236}">
                <a16:creationId xmlns:a16="http://schemas.microsoft.com/office/drawing/2014/main" id="{227A2507-9CBD-488D-A961-6078BC4645EF}"/>
              </a:ext>
            </a:extLst>
          </p:cNvPr>
          <p:cNvPicPr>
            <a:picLocks noChangeAspect="1"/>
          </p:cNvPicPr>
          <p:nvPr/>
        </p:nvPicPr>
        <p:blipFill>
          <a:blip r:embed="rId12">
            <a:extLst>
              <a:ext uri="{28A0092B-C50C-407E-A947-70E740481C1C}">
                <a14:useLocalDpi xmlns:a14="http://schemas.microsoft.com/office/drawing/2010/main"/>
              </a:ext>
            </a:extLst>
          </a:blip>
          <a:stretch>
            <a:fillRect/>
          </a:stretch>
        </p:blipFill>
        <p:spPr>
          <a:xfrm>
            <a:off x="6712012" y="1379593"/>
            <a:ext cx="2106686" cy="94285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dpi="0" rotWithShape="1">
          <a:blip r:embed="rId4">
            <a:lum/>
          </a:blip>
          <a:stretch>
            <a:fillRect/>
          </a:stretch>
        </a:blipFill>
        <a:effectLst/>
      </p:bgPr>
    </p:bg>
    <p:spTree>
      <p:nvGrpSpPr>
        <p:cNvPr id="1" name=""/>
        <p:cNvGrpSpPr/>
        <p:nvPr/>
      </p:nvGrpSpPr>
      <p:grpSpPr>
        <a:xfrm>
          <a:off x="0" y="0"/>
          <a:ext cx="0" cy="0"/>
        </a:xfrm>
      </p:grpSpPr>
      <p:sp>
        <p:nvSpPr>
          <p:cNvPr id="2" name="Title 1"/>
          <p:cNvSpPr>
            <a:spLocks noGrp="1"/>
          </p:cNvSpPr>
          <p:nvPr>
            <p:ph type="title"/>
          </p:nvPr>
        </p:nvSpPr>
        <p:spPr>
          <a:xfrm>
            <a:off x="6215062" y="365126"/>
            <a:ext cx="5491163" cy="1093432"/>
          </a:xfrm>
          <a:noFill/>
          <a:effectLst>
            <a:outerShdw blurRad="50800" dist="38100" dir="5400000" algn="t" rotWithShape="0">
              <a:prstClr val="black">
                <a:alpha val="40000"/>
              </a:prstClr>
            </a:outerShdw>
          </a:effectLst>
        </p:spPr>
        <p:txBody>
          <a:bodyPr/>
          <a:lstStyle/>
          <a:p>
            <a:r>
              <a:rPr lang="en-US">
                <a:solidFill>
                  <a:schemeClr val="bg1"/>
                </a:solidFill>
              </a:rPr>
              <a:t> What we do in RIM</a:t>
            </a:r>
          </a:p>
        </p:txBody>
      </p:sp>
      <p:sp>
        <p:nvSpPr>
          <p:cNvPr id="3" name="Content Placeholder 2"/>
          <p:cNvSpPr>
            <a:spLocks noGrp="1"/>
          </p:cNvSpPr>
          <p:nvPr>
            <p:ph idx="1"/>
          </p:nvPr>
        </p:nvSpPr>
        <p:spPr>
          <a:xfrm>
            <a:off x="6215062" y="1285927"/>
            <a:ext cx="5491163" cy="4632960"/>
          </a:xfrm>
          <a:noFill/>
        </p:spPr>
        <p:txBody>
          <a:bodyPr>
            <a:normAutofit/>
          </a:bodyPr>
          <a:lstStyle/>
          <a:p>
            <a:pPr lvl="1"/>
            <a:r>
              <a:rPr lang="en-US" sz="2000">
                <a:solidFill>
                  <a:schemeClr val="bg1"/>
                </a:solidFill>
              </a:rPr>
              <a:t>End-to-End ERM Implementations</a:t>
            </a:r>
          </a:p>
          <a:p>
            <a:pPr lvl="1"/>
            <a:r>
              <a:rPr lang="en-US" sz="2000">
                <a:solidFill>
                  <a:schemeClr val="bg1"/>
                </a:solidFill>
              </a:rPr>
              <a:t>Assessment and Roadmap (RIM Program and ERM Products)</a:t>
            </a:r>
          </a:p>
          <a:p>
            <a:pPr lvl="1"/>
            <a:r>
              <a:rPr lang="en-US" sz="2000">
                <a:solidFill>
                  <a:schemeClr val="bg1"/>
                </a:solidFill>
              </a:rPr>
              <a:t>Digitization / Warehouse Decommissioning</a:t>
            </a:r>
          </a:p>
          <a:p>
            <a:pPr lvl="1"/>
            <a:r>
              <a:rPr lang="en-US" sz="2000">
                <a:solidFill>
                  <a:schemeClr val="bg1"/>
                </a:solidFill>
              </a:rPr>
              <a:t>Records Policy</a:t>
            </a:r>
          </a:p>
          <a:p>
            <a:pPr lvl="1"/>
            <a:r>
              <a:rPr lang="en-US" sz="2000">
                <a:solidFill>
                  <a:schemeClr val="bg1"/>
                </a:solidFill>
              </a:rPr>
              <a:t>ERM Training</a:t>
            </a:r>
          </a:p>
          <a:p>
            <a:pPr lvl="1"/>
            <a:r>
              <a:rPr lang="en-US" sz="2000">
                <a:solidFill>
                  <a:schemeClr val="bg1"/>
                </a:solidFill>
              </a:rPr>
              <a:t>Business Process Re-engineering (User Adoption)</a:t>
            </a:r>
          </a:p>
          <a:p>
            <a:pPr lvl="1"/>
            <a:r>
              <a:rPr lang="en-US" sz="2000">
                <a:solidFill>
                  <a:schemeClr val="bg1"/>
                </a:solidFill>
              </a:rPr>
              <a:t>Strategy, Architecture and Governance </a:t>
            </a:r>
          </a:p>
          <a:p>
            <a:pPr lvl="1"/>
            <a:r>
              <a:rPr lang="en-US" sz="2000">
                <a:solidFill>
                  <a:schemeClr val="bg1"/>
                </a:solidFill>
              </a:rPr>
              <a:t>File Plan  and Internal Compliance Review</a:t>
            </a:r>
          </a:p>
          <a:p>
            <a:pPr lvl="1"/>
            <a:r>
              <a:rPr lang="en-US" sz="2000">
                <a:solidFill>
                  <a:schemeClr val="bg1"/>
                </a:solidFill>
              </a:rPr>
              <a:t>Assist with Addressing GAO/NARA Audit Findings</a:t>
            </a:r>
          </a:p>
          <a:p>
            <a:pPr marL="0" indent="0">
              <a:buNone/>
            </a:pPr>
            <a:endParaRPr lang="en-US" sz="2400">
              <a:solidFill>
                <a:schemeClr val="bg1"/>
              </a:solidFill>
            </a:endParaRPr>
          </a:p>
        </p:txBody>
      </p:sp>
      <p:pic>
        <p:nvPicPr>
          <p:cNvPr id="4" name="Content Placeholder 3">
            <a:extLst>
              <a:ext uri="{FF2B5EF4-FFF2-40B4-BE49-F238E27FC236}">
                <a16:creationId xmlns:a16="http://schemas.microsoft.com/office/drawing/2014/main" id="{E27C33DE-9AA2-4AA3-8C13-6AC98BBAAE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0539" y="5551653"/>
            <a:ext cx="3690821" cy="1291788"/>
          </a:xfrm>
          <a:prstGeom prst="rect">
            <a:avLst/>
          </a:prstGeom>
        </p:spPr>
      </p:pic>
      <p:sp>
        <p:nvSpPr>
          <p:cNvPr id="5" name="Content Placeholder 8">
            <a:extLst>
              <a:ext uri="{FF2B5EF4-FFF2-40B4-BE49-F238E27FC236}">
                <a16:creationId xmlns:a16="http://schemas.microsoft.com/office/drawing/2014/main" id="{0F940346-E489-4574-B678-DB8B9C172359}"/>
              </a:ext>
            </a:extLst>
          </p:cNvPr>
          <p:cNvSpPr txBox="1"/>
          <p:nvPr/>
        </p:nvSpPr>
        <p:spPr>
          <a:xfrm>
            <a:off x="124522" y="-1"/>
            <a:ext cx="6090540" cy="203886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Amina Elgouacem, </a:t>
            </a:r>
            <a:r>
              <a:rPr kumimoji="0" lang="en-US" sz="2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President &amp; CEO of NEOSTEK  GSA ERM Advisory Council Member</a:t>
            </a:r>
          </a:p>
        </p:txBody>
      </p:sp>
    </p:spTree>
    <p:extLst>
      <p:ext uri="{BB962C8B-B14F-4D97-AF65-F5344CB8AC3E}">
        <p14:creationId xmlns:p14="http://schemas.microsoft.com/office/powerpoint/2010/main" val="3215049539"/>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dpi="0" rotWithShape="1">
          <a:blip r:embed="rId3">
            <a:lum/>
          </a:blip>
          <a:stretch>
            <a:fillRect/>
          </a:stretch>
        </a:blipFill>
        <a:effectLst/>
      </p:bgPr>
    </p:bg>
    <p:spTree>
      <p:nvGrpSpPr>
        <p:cNvPr id="1" name=""/>
        <p:cNvGrpSpPr/>
        <p:nvPr/>
      </p:nvGrpSpPr>
      <p:grpSpPr>
        <a:xfrm>
          <a:off x="0" y="0"/>
          <a:ext cx="0" cy="0"/>
        </a:xfrm>
      </p:grpSpPr>
      <p:sp>
        <p:nvSpPr>
          <p:cNvPr id="10" name="Title 9"/>
          <p:cNvSpPr>
            <a:spLocks noGrp="1"/>
          </p:cNvSpPr>
          <p:nvPr>
            <p:ph type="title"/>
          </p:nvPr>
        </p:nvSpPr>
        <p:spPr>
          <a:xfrm>
            <a:off x="701040" y="746921"/>
            <a:ext cx="10515600" cy="896932"/>
          </a:xfrm>
          <a:effectLst>
            <a:outerShdw blurRad="50800" dist="38100" dir="5400000" algn="t" rotWithShape="0">
              <a:prstClr val="black">
                <a:alpha val="40000"/>
              </a:prstClr>
            </a:outerShdw>
          </a:effectLst>
        </p:spPr>
        <p:txBody>
          <a:bodyPr>
            <a:normAutofit/>
          </a:bodyPr>
          <a:lstStyle/>
          <a:p>
            <a:r>
              <a:rPr lang="en-US" sz="3600" b="1">
                <a:solidFill>
                  <a:schemeClr val="bg1"/>
                </a:solidFill>
              </a:rPr>
              <a:t>Contracting Vehicles		Federal Customers</a:t>
            </a:r>
          </a:p>
        </p:txBody>
      </p:sp>
      <p:sp>
        <p:nvSpPr>
          <p:cNvPr id="11" name="Content Placeholder 10"/>
          <p:cNvSpPr>
            <a:spLocks noGrp="1"/>
          </p:cNvSpPr>
          <p:nvPr>
            <p:ph sz="half" idx="1"/>
          </p:nvPr>
        </p:nvSpPr>
        <p:spPr>
          <a:xfrm>
            <a:off x="548640" y="1825625"/>
            <a:ext cx="4099560" cy="4117974"/>
          </a:xfrm>
          <a:solidFill>
            <a:schemeClr val="tx1">
              <a:alpha val="63000"/>
            </a:schemeClr>
          </a:solidFill>
          <a:effectLst>
            <a:outerShdw blurRad="50800" dist="38100" dir="5400000" algn="t" rotWithShape="0">
              <a:prstClr val="black">
                <a:alpha val="40000"/>
              </a:prstClr>
            </a:outerShdw>
          </a:effectLst>
        </p:spPr>
        <p:txBody>
          <a:bodyPr>
            <a:normAutofit fontScale="92500" lnSpcReduction="20000"/>
          </a:bodyPr>
          <a:lstStyle/>
          <a:p>
            <a:endParaRPr lang="en-US" sz="2000" b="1">
              <a:solidFill>
                <a:schemeClr val="bg1"/>
              </a:solidFill>
            </a:endParaRPr>
          </a:p>
          <a:p>
            <a:endParaRPr lang="en-US" sz="2200" b="1">
              <a:solidFill>
                <a:schemeClr val="bg1"/>
              </a:solidFill>
            </a:endParaRPr>
          </a:p>
          <a:p>
            <a:r>
              <a:rPr lang="en-US" sz="2200" b="1">
                <a:solidFill>
                  <a:schemeClr val="bg1"/>
                </a:solidFill>
              </a:rPr>
              <a:t>GSA Schedule 36 for Office Imaging and Document Solutions</a:t>
            </a:r>
          </a:p>
          <a:p>
            <a:pPr lvl="1"/>
            <a:r>
              <a:rPr lang="en-US" sz="2200" b="1">
                <a:solidFill>
                  <a:schemeClr val="bg1"/>
                </a:solidFill>
              </a:rPr>
              <a:t>SIN: 518210ERM</a:t>
            </a:r>
          </a:p>
          <a:p>
            <a:pPr lvl="1"/>
            <a:r>
              <a:rPr lang="en-US" sz="2200">
                <a:solidFill>
                  <a:schemeClr val="bg1"/>
                </a:solidFill>
              </a:rPr>
              <a:t>Contract Number: 47QSMA19D08N8</a:t>
            </a:r>
          </a:p>
          <a:p>
            <a:r>
              <a:rPr lang="en-US" sz="2200" b="1">
                <a:solidFill>
                  <a:schemeClr val="bg1"/>
                </a:solidFill>
              </a:rPr>
              <a:t>GSA IT Schedule 70 for IT Professional Services</a:t>
            </a:r>
          </a:p>
          <a:p>
            <a:pPr lvl="1"/>
            <a:r>
              <a:rPr lang="en-US" sz="2200">
                <a:solidFill>
                  <a:schemeClr val="bg1"/>
                </a:solidFill>
              </a:rPr>
              <a:t>Contract Number: </a:t>
            </a:r>
            <a:br>
              <a:rPr lang="en-US" sz="2200">
                <a:solidFill>
                  <a:schemeClr val="bg1"/>
                </a:solidFill>
              </a:rPr>
            </a:br>
            <a:r>
              <a:rPr lang="en-US" sz="2200">
                <a:solidFill>
                  <a:schemeClr val="bg1"/>
                </a:solidFill>
              </a:rPr>
              <a:t>GS-35F-379CA</a:t>
            </a:r>
          </a:p>
          <a:p>
            <a:r>
              <a:rPr lang="en-US" sz="2200">
                <a:solidFill>
                  <a:schemeClr val="bg1"/>
                </a:solidFill>
              </a:rPr>
              <a:t>Woman Owned Sole Source</a:t>
            </a:r>
            <a:r>
              <a:rPr lang="en-US" sz="2600">
                <a:solidFill>
                  <a:schemeClr val="bg1"/>
                </a:solidFill>
              </a:rPr>
              <a:t> </a:t>
            </a:r>
          </a:p>
        </p:txBody>
      </p:sp>
      <p:sp>
        <p:nvSpPr>
          <p:cNvPr id="12" name="Content Placeholder 11"/>
          <p:cNvSpPr>
            <a:spLocks noGrp="1"/>
          </p:cNvSpPr>
          <p:nvPr>
            <p:ph sz="half" idx="2"/>
          </p:nvPr>
        </p:nvSpPr>
        <p:spPr>
          <a:xfrm>
            <a:off x="4857750" y="1825624"/>
            <a:ext cx="6785610" cy="4117975"/>
          </a:xfrm>
          <a:solidFill>
            <a:schemeClr val="tx1">
              <a:alpha val="42000"/>
            </a:schemeClr>
          </a:solidFill>
          <a:effectLst>
            <a:outerShdw blurRad="50800" dist="38100" dir="5400000" algn="t" rotWithShape="0">
              <a:prstClr val="black">
                <a:alpha val="75000"/>
              </a:prstClr>
            </a:outerShdw>
          </a:effectLst>
        </p:spPr>
        <p:txBody>
          <a:bodyPr>
            <a:normAutofit fontScale="92500" lnSpcReduction="20000"/>
          </a:bodyPr>
          <a:lstStyle/>
          <a:p>
            <a:endParaRPr lang="en-US" sz="2000">
              <a:solidFill>
                <a:schemeClr val="bg1"/>
              </a:solidFill>
            </a:endParaRPr>
          </a:p>
          <a:p>
            <a:r>
              <a:rPr lang="en-US" sz="2000">
                <a:solidFill>
                  <a:schemeClr val="bg1"/>
                </a:solidFill>
              </a:rPr>
              <a:t>National Oceanic and Atmospheric Administration (NOAA)</a:t>
            </a:r>
          </a:p>
          <a:p>
            <a:r>
              <a:rPr lang="en-US" sz="2000">
                <a:solidFill>
                  <a:schemeClr val="bg1"/>
                </a:solidFill>
              </a:rPr>
              <a:t>Centers for Medicare &amp; Medicaid Services (CMS)</a:t>
            </a:r>
          </a:p>
          <a:p>
            <a:r>
              <a:rPr lang="en-US" sz="2000">
                <a:solidFill>
                  <a:schemeClr val="bg1"/>
                </a:solidFill>
              </a:rPr>
              <a:t>National Archives and Records Administration (NARA)</a:t>
            </a:r>
          </a:p>
          <a:p>
            <a:r>
              <a:rPr lang="en-US" sz="2000">
                <a:solidFill>
                  <a:schemeClr val="bg1"/>
                </a:solidFill>
              </a:rPr>
              <a:t>Department of Homeland Security (DHS)</a:t>
            </a:r>
          </a:p>
          <a:p>
            <a:r>
              <a:rPr lang="en-US" sz="2000">
                <a:solidFill>
                  <a:schemeClr val="bg1"/>
                </a:solidFill>
              </a:rPr>
              <a:t>Department of Justice (DOJ)</a:t>
            </a:r>
          </a:p>
          <a:p>
            <a:r>
              <a:rPr lang="en-US" sz="2000">
                <a:solidFill>
                  <a:schemeClr val="bg1"/>
                </a:solidFill>
              </a:rPr>
              <a:t>Department of State (DoS)</a:t>
            </a:r>
          </a:p>
          <a:p>
            <a:r>
              <a:rPr lang="en-US" sz="2000">
                <a:solidFill>
                  <a:schemeClr val="bg1"/>
                </a:solidFill>
              </a:rPr>
              <a:t>Library of Congress</a:t>
            </a:r>
          </a:p>
          <a:p>
            <a:r>
              <a:rPr lang="en-US" sz="2000">
                <a:solidFill>
                  <a:schemeClr val="bg1"/>
                </a:solidFill>
              </a:rPr>
              <a:t>Federal Mediation and Conciliation Service (FMCS)</a:t>
            </a:r>
          </a:p>
          <a:p>
            <a:r>
              <a:rPr lang="en-US" sz="2000">
                <a:solidFill>
                  <a:schemeClr val="bg1"/>
                </a:solidFill>
              </a:rPr>
              <a:t>Overseas Private Investment Corporation (OPIC)</a:t>
            </a:r>
          </a:p>
          <a:p>
            <a:r>
              <a:rPr lang="en-US" sz="2000">
                <a:solidFill>
                  <a:schemeClr val="bg1"/>
                </a:solidFill>
              </a:rPr>
              <a:t>Department of Defense (DoD)</a:t>
            </a:r>
          </a:p>
          <a:p>
            <a:r>
              <a:rPr lang="en-US" sz="2000">
                <a:solidFill>
                  <a:schemeClr val="bg1"/>
                </a:solidFill>
              </a:rPr>
              <a:t>Army National Guard New York and New Jersey</a:t>
            </a:r>
            <a:endParaRPr lang="en-US">
              <a:solidFill>
                <a:schemeClr val="bg1"/>
              </a:solidFill>
            </a:endParaRPr>
          </a:p>
        </p:txBody>
      </p:sp>
    </p:spTree>
    <p:extLst>
      <p:ext uri="{BB962C8B-B14F-4D97-AF65-F5344CB8AC3E}">
        <p14:creationId xmlns:p14="http://schemas.microsoft.com/office/powerpoint/2010/main" val="1948132308"/>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itle 2">
            <a:extLst>
              <a:ext uri="{FF2B5EF4-FFF2-40B4-BE49-F238E27FC236}">
                <a16:creationId xmlns:a16="http://schemas.microsoft.com/office/drawing/2014/main" id="{07E268B2-F7C3-4E84-AAD7-F8E054ADB2FA}"/>
              </a:ext>
            </a:extLst>
          </p:cNvPr>
          <p:cNvSpPr>
            <a:spLocks noGrp="1"/>
          </p:cNvSpPr>
          <p:nvPr>
            <p:ph type="title"/>
          </p:nvPr>
        </p:nvSpPr>
        <p:spPr>
          <a:xfrm>
            <a:off x="838200" y="365125"/>
            <a:ext cx="6149196" cy="730507"/>
          </a:xfrm>
        </p:spPr>
        <p:txBody>
          <a:bodyPr/>
          <a:lstStyle/>
          <a:p>
            <a:r>
              <a:rPr lang="en-US">
                <a:latin typeface="Times New Roman" panose="02020603050405020304" pitchFamily="18" charset="0"/>
                <a:cs typeface="Times New Roman" panose="02020603050405020304" pitchFamily="18" charset="0"/>
              </a:rPr>
              <a:t>About NEOSTEK</a:t>
            </a:r>
          </a:p>
        </p:txBody>
      </p:sp>
      <p:sp>
        <p:nvSpPr>
          <p:cNvPr id="4" name="Content Placeholder 3">
            <a:extLst>
              <a:ext uri="{FF2B5EF4-FFF2-40B4-BE49-F238E27FC236}">
                <a16:creationId xmlns:a16="http://schemas.microsoft.com/office/drawing/2014/main" id="{92E97BB2-E269-420D-9B63-B7995F2ECF48}"/>
              </a:ext>
            </a:extLst>
          </p:cNvPr>
          <p:cNvSpPr>
            <a:spLocks noGrp="1"/>
          </p:cNvSpPr>
          <p:nvPr>
            <p:ph idx="1"/>
          </p:nvPr>
        </p:nvSpPr>
        <p:spPr>
          <a:xfrm>
            <a:off x="838201" y="1235676"/>
            <a:ext cx="5855898" cy="4941287"/>
          </a:xfrm>
        </p:spPr>
        <p:txBody>
          <a:bodyPr>
            <a:normAutofit/>
          </a:bodyPr>
          <a:lstStyle/>
          <a:p>
            <a:r>
              <a:rPr lang="en-US" sz="2400"/>
              <a:t>Implementing Government Records Management Solutions</a:t>
            </a:r>
          </a:p>
          <a:p>
            <a:r>
              <a:rPr lang="en-US" sz="2400"/>
              <a:t>Addressing GAO Audit Findings for Records Management</a:t>
            </a:r>
          </a:p>
          <a:p>
            <a:r>
              <a:rPr lang="en-US" sz="2400"/>
              <a:t>Current TS Facility Clearance</a:t>
            </a:r>
          </a:p>
          <a:p>
            <a:pPr marL="0" indent="0">
              <a:buNone/>
            </a:pPr>
            <a:endParaRPr lang="en-US" sz="2400"/>
          </a:p>
          <a:p>
            <a:pPr marL="0" indent="0">
              <a:buNone/>
            </a:pPr>
            <a:r>
              <a:rPr lang="en-US" sz="2400"/>
              <a:t>Contact:</a:t>
            </a:r>
          </a:p>
          <a:p>
            <a:pPr marL="457200" lvl="1" indent="0">
              <a:buNone/>
            </a:pPr>
            <a:r>
              <a:rPr lang="en-US" b="1"/>
              <a:t>Amina Elgouacem</a:t>
            </a:r>
            <a:r>
              <a:rPr lang="en-US"/>
              <a:t>, CEO</a:t>
            </a:r>
          </a:p>
          <a:p>
            <a:pPr marL="457200" lvl="1" indent="0">
              <a:buNone/>
            </a:pPr>
            <a:r>
              <a:rPr lang="en-US">
                <a:solidFill>
                  <a:schemeClr val="accent5"/>
                </a:solidFill>
              </a:rPr>
              <a:t>amina@neostek.com</a:t>
            </a:r>
          </a:p>
          <a:p>
            <a:pPr marL="457200" lvl="1" indent="0">
              <a:buNone/>
            </a:pPr>
            <a:r>
              <a:rPr lang="en-US">
                <a:solidFill>
                  <a:schemeClr val="accent5"/>
                </a:solidFill>
              </a:rPr>
              <a:t>(917) 658-6892</a:t>
            </a:r>
            <a:endParaRPr lang="en-US">
              <a:solidFill>
                <a:schemeClr val="accent5"/>
              </a:solidFill>
            </a:endParaRPr>
          </a:p>
        </p:txBody>
      </p:sp>
      <p:pic>
        <p:nvPicPr>
          <p:cNvPr id="2" name="Picture 1">
            <a:extLst>
              <a:ext uri="{FF2B5EF4-FFF2-40B4-BE49-F238E27FC236}">
                <a16:creationId xmlns:a16="http://schemas.microsoft.com/office/drawing/2014/main" id="{BB2411D2-03C3-4773-944D-06DE4C3D9035}"/>
              </a:ext>
            </a:extLst>
          </p:cNvPr>
          <p:cNvPicPr>
            <a:picLocks noChangeAspect="1"/>
          </p:cNvPicPr>
          <p:nvPr/>
        </p:nvPicPr>
        <p:blipFill>
          <a:blip r:embed="rId3"/>
          <a:srcRect l="28299" r="28325"/>
          <a:stretch>
            <a:fillRect/>
          </a:stretch>
        </p:blipFill>
        <p:spPr>
          <a:xfrm>
            <a:off x="7178413" y="545561"/>
            <a:ext cx="3929786" cy="5096114"/>
          </a:xfrm>
          <a:prstGeom prst="rect">
            <a:avLst/>
          </a:prstGeom>
          <a:effectLst>
            <a:outerShdw blurRad="50800" dist="38100" dir="2700000" algn="tl" rotWithShape="0">
              <a:prstClr val="black">
                <a:alpha val="40000"/>
              </a:prstClr>
            </a:outerShdw>
          </a:effectLst>
        </p:spPr>
      </p:pic>
      <p:pic>
        <p:nvPicPr>
          <p:cNvPr id="5" name="Content Placeholder 3">
            <a:extLst>
              <a:ext uri="{FF2B5EF4-FFF2-40B4-BE49-F238E27FC236}">
                <a16:creationId xmlns:a16="http://schemas.microsoft.com/office/drawing/2014/main" id="{D50052C1-D47C-49E4-B4C4-800A64466276}"/>
              </a:ext>
            </a:extLst>
          </p:cNvPr>
          <p:cNvPicPr>
            <a:picLocks noChangeAspect="1"/>
          </p:cNvPicPr>
          <p:nvPr/>
        </p:nvPicPr>
        <p:blipFill>
          <a:blip r:embed="rId4">
            <a:extLst>
              <a:ext uri="{28A0092B-C50C-407E-A947-70E740481C1C}">
                <a14:useLocalDpi xmlns:a14="http://schemas.microsoft.com/office/drawing/2010/main" val="0"/>
              </a:ext>
            </a:extLst>
          </a:blip>
          <a:srcRect b="14107"/>
          <a:stretch>
            <a:fillRect/>
          </a:stretch>
        </p:blipFill>
        <p:spPr>
          <a:xfrm>
            <a:off x="9316304" y="6025575"/>
            <a:ext cx="2769007" cy="832426"/>
          </a:xfrm>
          <a:prstGeom prst="rect">
            <a:avLst/>
          </a:prstGeom>
        </p:spPr>
      </p:pic>
    </p:spTree>
    <p:extLst>
      <p:ext uri="{BB962C8B-B14F-4D97-AF65-F5344CB8AC3E}">
        <p14:creationId xmlns:p14="http://schemas.microsoft.com/office/powerpoint/2010/main" val="766576447"/>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p:txBody>
          <a:bodyPr/>
          <a:lstStyle/>
          <a:p>
            <a:r>
              <a:rPr lang="en-US"/>
              <a:t>ARMA NOVA</a:t>
            </a:r>
            <a:br>
              <a:rPr lang="en-US"/>
            </a:br>
            <a:r>
              <a:rPr lang="en-US"/>
              <a:t>Upcoming Events</a:t>
            </a:r>
            <a:br>
              <a:rPr lang="en-US"/>
            </a:br>
            <a:br>
              <a:rPr lang="en-US"/>
            </a:br>
            <a:r>
              <a:rPr lang="en-US"/>
              <a:t>Dan Beard, Chapter President</a:t>
            </a:r>
          </a:p>
        </p:txBody>
      </p:sp>
      <p:sp>
        <p:nvSpPr>
          <p:cNvPr id="3" name="Content Placeholder 2"/>
          <p:cNvSpPr>
            <a:spLocks noGrp="1"/>
          </p:cNvSpPr>
          <p:nvPr>
            <p:ph idx="1"/>
          </p:nvPr>
        </p:nvSpPr>
        <p:spPr/>
        <p:txBody>
          <a:bodyPr>
            <a:normAutofit/>
          </a:bodyPr>
          <a:lstStyle/>
          <a:p>
            <a:r>
              <a:rPr lang="en-US" sz="2400" b="1" smtClean="0"/>
              <a:t>May </a:t>
            </a:r>
            <a:r>
              <a:rPr lang="en-US" sz="2400" b="1"/>
              <a:t>19th – The Next Big Thing – “Small Data”</a:t>
            </a:r>
          </a:p>
          <a:p>
            <a:pPr marL="502920" lvl="1" indent="0">
              <a:buNone/>
            </a:pPr>
            <a:r>
              <a:rPr lang="en-US" sz="2400" b="1"/>
              <a:t>Speaker: Dean Gonsowski, Chief Revenue Officer at </a:t>
            </a:r>
            <a:r>
              <a:rPr lang="en-US" sz="2400" b="1" err="1" smtClean="0"/>
              <a:t>ActiveNav</a:t>
            </a:r>
            <a:r>
              <a:rPr lang="en-US" sz="2400" b="1"/>
              <a:t> with Matthew Krengel, Director of Information Retention Counseling, Cooley LLP</a:t>
            </a:r>
          </a:p>
          <a:p>
            <a:pPr marL="502920" lvl="1" indent="0">
              <a:buNone/>
            </a:pPr>
            <a:endParaRPr lang="en-US" sz="2400" b="1"/>
          </a:p>
          <a:p>
            <a:pPr marL="502920" lvl="1" indent="0">
              <a:buNone/>
            </a:pPr>
            <a:endParaRPr lang="en-US" sz="2400" b="1"/>
          </a:p>
          <a:p>
            <a:pPr marL="502920" lvl="1" indent="0">
              <a:buNone/>
            </a:pPr>
            <a:endParaRPr lang="en-US" sz="2400" b="1"/>
          </a:p>
          <a:p>
            <a:pPr marL="502920" lvl="1" indent="0" algn="ctr">
              <a:buNone/>
            </a:pPr>
            <a:r>
              <a:rPr lang="en-US" sz="2400" b="1"/>
              <a:t>Check out our website for upcoming events:</a:t>
            </a:r>
          </a:p>
          <a:p>
            <a:pPr marL="502920" lvl="1" indent="0" algn="ctr">
              <a:buNone/>
            </a:pPr>
            <a:r>
              <a:rPr lang="pt-BR" sz="2400"/>
              <a:t>ARMA NOVA - Programs (arma-nova.org)</a:t>
            </a:r>
            <a:endParaRPr lang="en-US" sz="2400" b="1"/>
          </a:p>
        </p:txBody>
      </p:sp>
    </p:spTree>
    <p:extLst>
      <p:ext uri="{BB962C8B-B14F-4D97-AF65-F5344CB8AC3E}">
        <p14:creationId xmlns:p14="http://schemas.microsoft.com/office/powerpoint/2010/main" val="36649684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a:extLst>
              <a:ext uri="{FF2B5EF4-FFF2-40B4-BE49-F238E27FC236}">
                <a16:creationId xmlns:a16="http://schemas.microsoft.com/office/drawing/2014/main" id="{996F12E6-2571-4732-9E72-BA252A51E9A4}"/>
              </a:ext>
            </a:extLst>
          </p:cNvPr>
          <p:cNvSpPr>
            <a:spLocks noGrp="1"/>
          </p:cNvSpPr>
          <p:nvPr>
            <p:ph type="title"/>
          </p:nvPr>
        </p:nvSpPr>
        <p:spPr/>
        <p:txBody>
          <a:bodyPr/>
          <a:lstStyle/>
          <a:p>
            <a:pPr algn="ctr"/>
            <a:r>
              <a:rPr lang="en-US"/>
              <a:t>Today’s </a:t>
            </a:r>
            <a:r>
              <a:rPr lang="en-US" smtClean="0"/>
              <a:t>Event</a:t>
            </a:r>
            <a:endParaRPr lang="en-LS"/>
          </a:p>
        </p:txBody>
      </p:sp>
      <p:pic>
        <p:nvPicPr>
          <p:cNvPr id="4" name="Google Shape;136;p6">
            <a:extLst>
              <a:ext uri="{FF2B5EF4-FFF2-40B4-BE49-F238E27FC236}">
                <a16:creationId xmlns:a16="http://schemas.microsoft.com/office/drawing/2014/main" id="{8B6D97FB-CA95-41CA-8F34-5C4CB9ED14EF}"/>
              </a:ext>
            </a:extLst>
          </p:cNvPr>
          <p:cNvPicPr preferRelativeResize="0"/>
          <p:nvPr/>
        </p:nvPicPr>
        <p:blipFill>
          <a:blip r:embed="rId3">
            <a:alphaModFix/>
            <a:extLst>
              <a:ext uri="{28A0092B-C50C-407E-A947-70E740481C1C}">
                <a14:useLocalDpi xmlns:a14="http://schemas.microsoft.com/office/drawing/2010/main"/>
              </a:ext>
            </a:extLst>
          </a:blip>
          <a:stretch>
            <a:fillRect/>
          </a:stretch>
        </p:blipFill>
        <p:spPr>
          <a:xfrm>
            <a:off x="325828" y="765070"/>
            <a:ext cx="2627904" cy="1238790"/>
          </a:xfrm>
          <a:prstGeom prst="rect">
            <a:avLst/>
          </a:prstGeom>
          <a:noFill/>
          <a:ln>
            <a:noFill/>
          </a:ln>
        </p:spPr>
      </p:pic>
      <p:sp>
        <p:nvSpPr>
          <p:cNvPr id="6" name="Content Placeholder 5">
            <a:extLst>
              <a:ext uri="{FF2B5EF4-FFF2-40B4-BE49-F238E27FC236}">
                <a16:creationId xmlns:a16="http://schemas.microsoft.com/office/drawing/2014/main" id="{EDD0CFA6-AAEB-454D-B13D-0DD1A082EE1B}"/>
              </a:ext>
            </a:extLst>
          </p:cNvPr>
          <p:cNvSpPr>
            <a:spLocks noGrp="1"/>
          </p:cNvSpPr>
          <p:nvPr>
            <p:ph idx="1"/>
          </p:nvPr>
        </p:nvSpPr>
        <p:spPr>
          <a:xfrm>
            <a:off x="3591339" y="1368368"/>
            <a:ext cx="8195500" cy="4441216"/>
          </a:xfrm>
          <a:prstGeom prst="rect">
            <a:avLst/>
          </a:prstGeom>
        </p:spPr>
        <p:txBody>
          <a:bodyPr wrap="square">
            <a:spAutoFit/>
          </a:bodyPr>
          <a:lstStyle/>
          <a:p>
            <a:pPr marL="0" indent="0">
              <a:buNone/>
            </a:pPr>
            <a:r>
              <a:rPr lang="en-US" sz="4000" b="1"/>
              <a:t>THE </a:t>
            </a:r>
            <a:r>
              <a:rPr lang="en-US" sz="4000" b="1" smtClean="0"/>
              <a:t>Latest NARA Updates!</a:t>
            </a:r>
            <a:endParaRPr lang="en-US" sz="4000" b="1"/>
          </a:p>
          <a:p>
            <a:r>
              <a:rPr lang="en-US" sz="2400" b="1" smtClean="0"/>
              <a:t>Lisa </a:t>
            </a:r>
            <a:r>
              <a:rPr lang="en-US" sz="2400" b="1"/>
              <a:t>will provide the latest </a:t>
            </a:r>
            <a:r>
              <a:rPr lang="en-US" sz="2400" b="1" smtClean="0"/>
              <a:t>NARA news and updates </a:t>
            </a:r>
            <a:r>
              <a:rPr lang="en-US" sz="2400" b="1"/>
              <a:t>on several important initiatives from the Office of the Chief Records Officer for the U.S. Government, including:</a:t>
            </a:r>
          </a:p>
          <a:p>
            <a:pPr lvl="1"/>
            <a:r>
              <a:rPr lang="en-US" sz="2000" b="1" smtClean="0"/>
              <a:t>draft </a:t>
            </a:r>
            <a:r>
              <a:rPr lang="en-US" sz="2000" b="1"/>
              <a:t>regulations with standards for digitizing permanent records,</a:t>
            </a:r>
          </a:p>
          <a:p>
            <a:pPr lvl="1"/>
            <a:r>
              <a:rPr lang="en-US" sz="2000" b="1" smtClean="0"/>
              <a:t>electronic </a:t>
            </a:r>
            <a:r>
              <a:rPr lang="en-US" sz="2000" b="1"/>
              <a:t>records management standards related to FERMI, NARA's ERM initiative, and</a:t>
            </a:r>
          </a:p>
          <a:p>
            <a:pPr lvl="1"/>
            <a:r>
              <a:rPr lang="en-US" sz="2000" b="1" smtClean="0"/>
              <a:t>the </a:t>
            </a:r>
            <a:r>
              <a:rPr lang="en-US" sz="2000" b="1"/>
              <a:t>OMB/NARA memo, Transition to Electronic Records (M-19-21</a:t>
            </a:r>
            <a:r>
              <a:rPr lang="en-US" sz="2000" b="1" smtClean="0"/>
              <a:t>)</a:t>
            </a:r>
          </a:p>
          <a:p>
            <a:pPr marL="0" indent="0">
              <a:buNone/>
            </a:pPr>
            <a:r>
              <a:rPr lang="en-US" sz="2400" b="1" smtClean="0"/>
              <a:t>Speaker: </a:t>
            </a:r>
          </a:p>
          <a:p>
            <a:pPr marL="0" indent="0">
              <a:buNone/>
            </a:pPr>
            <a:r>
              <a:rPr lang="en-US" sz="2400" b="1" smtClean="0"/>
              <a:t>Lisa </a:t>
            </a:r>
            <a:r>
              <a:rPr lang="en-US" sz="2400" b="1"/>
              <a:t>Haralampus, Director Records Management Policy and </a:t>
            </a:r>
            <a:r>
              <a:rPr lang="en-US" sz="2400" b="1" smtClean="0"/>
              <a:t>Outreach, NARA</a:t>
            </a:r>
            <a:endParaRPr lang="en-US" sz="2400"/>
          </a:p>
        </p:txBody>
      </p:sp>
    </p:spTree>
    <p:extLst>
      <p:ext uri="{BB962C8B-B14F-4D97-AF65-F5344CB8AC3E}">
        <p14:creationId xmlns:p14="http://schemas.microsoft.com/office/powerpoint/2010/main" val="29671833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00"/>
        <p:cNvGrpSpPr/>
        <p:nvPr/>
      </p:nvGrpSpPr>
      <p:grpSpPr>
        <a:xfrm>
          <a:off x="0" y="0"/>
          <a:ext cx="0" cy="0"/>
        </a:xfrm>
      </p:grpSpPr>
      <p:sp>
        <p:nvSpPr>
          <p:cNvPr id="101" name="Google Shape;101;p17"/>
          <p:cNvSpPr txBox="1"/>
          <p:nvPr/>
        </p:nvSpPr>
        <p:spPr>
          <a:xfrm>
            <a:off x="2415300" y="2606825"/>
            <a:ext cx="7844400" cy="3347100"/>
          </a:xfrm>
          <a:prstGeom prst="rect">
            <a:avLst/>
          </a:prstGeom>
          <a:noFill/>
          <a:ln>
            <a:noFill/>
          </a:ln>
        </p:spPr>
        <p:txBody>
          <a:bodyPr spcFirstLastPara="1" wrap="square" lIns="91425" tIns="91425" rIns="91425" bIns="91425" anchor="t" anchorCtr="0">
            <a:noAutofit/>
          </a:bodyPr>
          <a:lstStyle/>
          <a:p>
            <a:pPr algn="ctr" defTabSz="914400">
              <a:buClr>
                <a:srgbClr val="000000"/>
              </a:buClr>
              <a:buSzPts val="3200"/>
            </a:pPr>
            <a:r>
              <a:rPr lang="en-US" sz="2900" kern="0">
                <a:solidFill>
                  <a:srgbClr val="00153C"/>
                </a:solidFill>
                <a:latin typeface="Merriweather"/>
                <a:ea typeface="Merriweather"/>
                <a:cs typeface="Merriweather"/>
                <a:sym typeface="Merriweather"/>
              </a:rPr>
              <a:t>News from NARA</a:t>
            </a:r>
            <a:endParaRPr sz="2900" kern="0">
              <a:solidFill>
                <a:srgbClr val="00153C"/>
              </a:solidFill>
              <a:latin typeface="Merriweather"/>
              <a:ea typeface="Merriweather"/>
              <a:cs typeface="Merriweather"/>
              <a:sym typeface="Merriweather"/>
            </a:endParaRPr>
          </a:p>
          <a:p>
            <a:pPr algn="ctr" defTabSz="914400">
              <a:buClr>
                <a:srgbClr val="000000"/>
              </a:buClr>
              <a:buSzPts val="3200"/>
            </a:pPr>
            <a:endParaRPr sz="3200" kern="0">
              <a:solidFill>
                <a:srgbClr val="00153C"/>
              </a:solidFill>
              <a:latin typeface="Merriweather"/>
              <a:ea typeface="Merriweather"/>
              <a:cs typeface="Merriweather"/>
              <a:sym typeface="Merriweather"/>
            </a:endParaRPr>
          </a:p>
          <a:p>
            <a:pPr algn="ctr" defTabSz="914400">
              <a:lnSpc>
                <a:spcPct val="115000"/>
              </a:lnSpc>
              <a:spcBef>
                <a:spcPts val="300"/>
              </a:spcBef>
              <a:buClr>
                <a:srgbClr val="000000"/>
              </a:buClr>
            </a:pPr>
            <a:r>
              <a:rPr lang="en-US" kern="0">
                <a:solidFill>
                  <a:srgbClr val="00153C"/>
                </a:solidFill>
                <a:latin typeface="Merriweather"/>
                <a:ea typeface="Merriweather"/>
                <a:cs typeface="Merriweather"/>
                <a:sym typeface="Merriweather"/>
              </a:rPr>
              <a:t>April 21, 2021</a:t>
            </a:r>
            <a:endParaRPr kern="0">
              <a:solidFill>
                <a:srgbClr val="00153C"/>
              </a:solidFill>
              <a:latin typeface="Merriweather"/>
              <a:ea typeface="Merriweather"/>
              <a:cs typeface="Merriweather"/>
              <a:sym typeface="Merriweather"/>
            </a:endParaRPr>
          </a:p>
          <a:p>
            <a:pPr algn="ctr" defTabSz="914400">
              <a:lnSpc>
                <a:spcPct val="115000"/>
              </a:lnSpc>
              <a:spcBef>
                <a:spcPts val="300"/>
              </a:spcBef>
              <a:buClr>
                <a:srgbClr val="000000"/>
              </a:buClr>
            </a:pPr>
            <a:endParaRPr kern="0">
              <a:solidFill>
                <a:srgbClr val="00153C"/>
              </a:solidFill>
              <a:latin typeface="Merriweather"/>
              <a:ea typeface="Merriweather"/>
              <a:cs typeface="Merriweather"/>
              <a:sym typeface="Merriweather"/>
            </a:endParaRPr>
          </a:p>
          <a:p>
            <a:pPr algn="ctr" defTabSz="914400">
              <a:lnSpc>
                <a:spcPct val="115000"/>
              </a:lnSpc>
              <a:spcBef>
                <a:spcPts val="300"/>
              </a:spcBef>
              <a:buClr>
                <a:srgbClr val="000000"/>
              </a:buClr>
            </a:pPr>
            <a:r>
              <a:rPr lang="en-US" kern="0">
                <a:solidFill>
                  <a:srgbClr val="00153C"/>
                </a:solidFill>
                <a:latin typeface="Merriweather"/>
                <a:ea typeface="Merriweather"/>
                <a:cs typeface="Merriweather"/>
                <a:sym typeface="Merriweather"/>
              </a:rPr>
              <a:t>ARMA NOVA Webinar</a:t>
            </a:r>
            <a:endParaRPr kern="0">
              <a:solidFill>
                <a:srgbClr val="00153C"/>
              </a:solidFill>
              <a:latin typeface="Merriweather"/>
              <a:ea typeface="Merriweather"/>
              <a:cs typeface="Merriweather"/>
              <a:sym typeface="Merriweather"/>
            </a:endParaRPr>
          </a:p>
        </p:txBody>
      </p:sp>
      <p:sp>
        <p:nvSpPr>
          <p:cNvPr id="102" name="Google Shape;102;p17"/>
          <p:cNvSpPr/>
          <p:nvPr/>
        </p:nvSpPr>
        <p:spPr>
          <a:xfrm>
            <a:off x="5978820" y="3275113"/>
            <a:ext cx="234360" cy="307777"/>
          </a:xfrm>
          <a:prstGeom prst="rect">
            <a:avLst/>
          </a:prstGeom>
          <a:noFill/>
          <a:ln>
            <a:noFill/>
          </a:ln>
        </p:spPr>
        <p:txBody>
          <a:bodyPr spcFirstLastPara="1" wrap="square" lIns="91425" tIns="45700" rIns="91425" bIns="45700" anchor="t" anchorCtr="0">
            <a:noAutofit/>
          </a:bodyPr>
          <a:lstStyle/>
          <a:p>
            <a:pPr defTabSz="914400">
              <a:buClr>
                <a:srgbClr val="000000"/>
              </a:buClr>
              <a:buSzPts val="1400"/>
            </a:pPr>
            <a:r>
              <a:rPr lang="en-US" sz="1400" kern="0">
                <a:solidFill>
                  <a:srgbClr val="000000"/>
                </a:solidFill>
                <a:latin typeface="Arial"/>
                <a:ea typeface="Arial"/>
                <a:cs typeface="Arial"/>
                <a:sym typeface="Arial"/>
              </a:rPr>
              <a:t> </a:t>
            </a:r>
            <a:endParaRPr sz="1400" kern="0">
              <a:solidFill>
                <a:srgbClr val="000000"/>
              </a:solidFill>
              <a:latin typeface="Arial"/>
              <a:ea typeface="Arial"/>
              <a:cs typeface="Arial"/>
              <a:sym typeface="Arial"/>
            </a:endParaRPr>
          </a:p>
        </p:txBody>
      </p:sp>
      <p:sp>
        <p:nvSpPr>
          <p:cNvPr id="103" name="Google Shape;103;p17"/>
          <p:cNvSpPr/>
          <p:nvPr/>
        </p:nvSpPr>
        <p:spPr>
          <a:xfrm>
            <a:off x="5978820" y="3275113"/>
            <a:ext cx="234360" cy="307777"/>
          </a:xfrm>
          <a:prstGeom prst="rect">
            <a:avLst/>
          </a:prstGeom>
          <a:noFill/>
          <a:ln>
            <a:noFill/>
          </a:ln>
        </p:spPr>
        <p:txBody>
          <a:bodyPr spcFirstLastPara="1" wrap="square" lIns="91425" tIns="45700" rIns="91425" bIns="45700" anchor="t" anchorCtr="0">
            <a:noAutofit/>
          </a:bodyPr>
          <a:lstStyle/>
          <a:p>
            <a:pPr defTabSz="914400">
              <a:buClr>
                <a:srgbClr val="000000"/>
              </a:buClr>
              <a:buSzPts val="1400"/>
            </a:pPr>
            <a:r>
              <a:rPr lang="en-US" sz="1400" kern="0">
                <a:solidFill>
                  <a:srgbClr val="000000"/>
                </a:solidFill>
                <a:latin typeface="Arial"/>
                <a:ea typeface="Arial"/>
                <a:cs typeface="Arial"/>
                <a:sym typeface="Arial"/>
              </a:rPr>
              <a:t> </a:t>
            </a:r>
            <a:endParaRPr sz="1400" kern="0">
              <a:solidFill>
                <a:srgbClr val="000000"/>
              </a:solidFill>
              <a:latin typeface="Arial"/>
              <a:ea typeface="Arial"/>
              <a:cs typeface="Arial"/>
              <a:sym typeface="Arial"/>
            </a:endParaRPr>
          </a:p>
        </p:txBody>
      </p:sp>
      <p:sp>
        <p:nvSpPr>
          <p:cNvPr id="104" name="Google Shape;104;p17"/>
          <p:cNvSpPr txBox="1">
            <a:spLocks noGrp="1"/>
          </p:cNvSpPr>
          <p:nvPr>
            <p:ph type="sldNum" idx="12"/>
          </p:nvPr>
        </p:nvSpPr>
        <p:spPr>
          <a:xfrm>
            <a:off x="99964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8</a:t>
            </a:fld>
            <a:endParaRPr kern="0"/>
          </a:p>
        </p:txBody>
      </p:sp>
    </p:spTree>
    <p:extLst>
      <p:ext uri="{BB962C8B-B14F-4D97-AF65-F5344CB8AC3E}">
        <p14:creationId xmlns:p14="http://schemas.microsoft.com/office/powerpoint/2010/main" val="1474129252"/>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08"/>
        <p:cNvGrpSpPr/>
        <p:nvPr/>
      </p:nvGrpSpPr>
      <p:grpSpPr>
        <a:xfrm>
          <a:off x="0" y="0"/>
          <a:ext cx="0" cy="0"/>
        </a:xfrm>
      </p:grpSpPr>
      <p:sp>
        <p:nvSpPr>
          <p:cNvPr id="109" name="Google Shape;109;p18"/>
          <p:cNvSpPr txBox="1"/>
          <p:nvPr/>
        </p:nvSpPr>
        <p:spPr>
          <a:xfrm>
            <a:off x="3695700" y="237997"/>
            <a:ext cx="4648200" cy="307800"/>
          </a:xfrm>
          <a:prstGeom prst="rect">
            <a:avLst/>
          </a:prstGeom>
          <a:noFill/>
          <a:ln>
            <a:noFill/>
          </a:ln>
        </p:spPr>
        <p:txBody>
          <a:bodyPr spcFirstLastPara="1" wrap="square" lIns="91425" tIns="45700" rIns="91425" bIns="45700" anchor="t" anchorCtr="0">
            <a:noAutofit/>
          </a:bodyPr>
          <a:lstStyle/>
          <a:p>
            <a:pPr defTabSz="914400">
              <a:buClr>
                <a:srgbClr val="000000"/>
              </a:buClr>
              <a:buSzPts val="1400"/>
            </a:pPr>
            <a:r>
              <a:rPr lang="en-US" sz="1400" kern="0">
                <a:solidFill>
                  <a:srgbClr val="000000"/>
                </a:solidFill>
                <a:latin typeface="Arial"/>
                <a:ea typeface="Arial"/>
                <a:cs typeface="Arial"/>
                <a:sym typeface="Arial"/>
              </a:rPr>
              <a:t> </a:t>
            </a:r>
            <a:endParaRPr sz="1400" kern="0">
              <a:solidFill>
                <a:srgbClr val="000000"/>
              </a:solidFill>
              <a:latin typeface="Arial"/>
              <a:ea typeface="Arial"/>
              <a:cs typeface="Arial"/>
              <a:sym typeface="Arial"/>
            </a:endParaRPr>
          </a:p>
        </p:txBody>
      </p:sp>
      <p:sp>
        <p:nvSpPr>
          <p:cNvPr id="110" name="Google Shape;110;p18"/>
          <p:cNvSpPr txBox="1"/>
          <p:nvPr/>
        </p:nvSpPr>
        <p:spPr>
          <a:xfrm>
            <a:off x="3695700" y="237997"/>
            <a:ext cx="4648200" cy="307800"/>
          </a:xfrm>
          <a:prstGeom prst="rect">
            <a:avLst/>
          </a:prstGeom>
          <a:noFill/>
          <a:ln>
            <a:noFill/>
          </a:ln>
        </p:spPr>
        <p:txBody>
          <a:bodyPr spcFirstLastPara="1" wrap="square" lIns="91425" tIns="45700" rIns="91425" bIns="45700" anchor="t" anchorCtr="0">
            <a:noAutofit/>
          </a:bodyPr>
          <a:lstStyle/>
          <a:p>
            <a:pPr defTabSz="914400">
              <a:buClr>
                <a:srgbClr val="000000"/>
              </a:buClr>
              <a:buSzPts val="1400"/>
            </a:pPr>
            <a:r>
              <a:rPr lang="en-US" sz="1400" kern="0">
                <a:solidFill>
                  <a:srgbClr val="000000"/>
                </a:solidFill>
                <a:latin typeface="Arial"/>
                <a:ea typeface="Arial"/>
                <a:cs typeface="Arial"/>
                <a:sym typeface="Arial"/>
              </a:rPr>
              <a:t> </a:t>
            </a:r>
            <a:endParaRPr sz="1400" kern="0">
              <a:solidFill>
                <a:srgbClr val="000000"/>
              </a:solidFill>
              <a:latin typeface="Arial"/>
              <a:ea typeface="Arial"/>
              <a:cs typeface="Arial"/>
              <a:sym typeface="Arial"/>
            </a:endParaRPr>
          </a:p>
        </p:txBody>
      </p:sp>
      <p:sp>
        <p:nvSpPr>
          <p:cNvPr id="111" name="Google Shape;111;p18"/>
          <p:cNvSpPr txBox="1"/>
          <p:nvPr/>
        </p:nvSpPr>
        <p:spPr>
          <a:xfrm>
            <a:off x="3695700" y="237997"/>
            <a:ext cx="4648200" cy="307800"/>
          </a:xfrm>
          <a:prstGeom prst="rect">
            <a:avLst/>
          </a:prstGeom>
          <a:noFill/>
          <a:ln>
            <a:noFill/>
          </a:ln>
        </p:spPr>
        <p:txBody>
          <a:bodyPr spcFirstLastPara="1" wrap="square" lIns="91425" tIns="45700" rIns="91425" bIns="45700" anchor="t" anchorCtr="0">
            <a:noAutofit/>
          </a:bodyPr>
          <a:lstStyle/>
          <a:p>
            <a:pPr defTabSz="914400">
              <a:buClr>
                <a:srgbClr val="000000"/>
              </a:buClr>
              <a:buSzPts val="1400"/>
            </a:pPr>
            <a:r>
              <a:rPr lang="en-US" sz="1400" kern="0">
                <a:solidFill>
                  <a:srgbClr val="000000"/>
                </a:solidFill>
                <a:latin typeface="Arial"/>
                <a:ea typeface="Arial"/>
                <a:cs typeface="Arial"/>
                <a:sym typeface="Arial"/>
              </a:rPr>
              <a:t> </a:t>
            </a:r>
            <a:endParaRPr sz="1400" kern="0">
              <a:solidFill>
                <a:srgbClr val="000000"/>
              </a:solidFill>
              <a:latin typeface="Arial"/>
              <a:ea typeface="Arial"/>
              <a:cs typeface="Arial"/>
              <a:sym typeface="Arial"/>
            </a:endParaRPr>
          </a:p>
        </p:txBody>
      </p:sp>
      <p:sp>
        <p:nvSpPr>
          <p:cNvPr id="112" name="Google Shape;112;p18"/>
          <p:cNvSpPr txBox="1"/>
          <p:nvPr/>
        </p:nvSpPr>
        <p:spPr>
          <a:xfrm>
            <a:off x="2078675" y="2550425"/>
            <a:ext cx="5464200" cy="3214200"/>
          </a:xfrm>
          <a:prstGeom prst="rect">
            <a:avLst/>
          </a:prstGeom>
          <a:noFill/>
          <a:ln>
            <a:noFill/>
          </a:ln>
        </p:spPr>
        <p:txBody>
          <a:bodyPr spcFirstLastPara="1" wrap="square" lIns="91425" tIns="45700" rIns="91425" bIns="45700" anchor="t" anchorCtr="0">
            <a:noAutofit/>
          </a:bodyPr>
          <a:lstStyle/>
          <a:p>
            <a:pPr defTabSz="914400">
              <a:spcBef>
                <a:spcPts val="1200"/>
              </a:spcBef>
              <a:buClr>
                <a:srgbClr val="000000"/>
              </a:buClr>
              <a:buSzPts val="2000"/>
            </a:pPr>
            <a:r>
              <a:rPr lang="en-US" sz="2000" b="1" kern="0">
                <a:solidFill>
                  <a:srgbClr val="222A35"/>
                </a:solidFill>
                <a:latin typeface="Merriweather"/>
                <a:ea typeface="Merriweather"/>
                <a:cs typeface="Merriweather"/>
                <a:sym typeface="Merriweather"/>
              </a:rPr>
              <a:t>Lisa Haralampus</a:t>
            </a:r>
            <a:endParaRPr sz="2000" b="1" kern="0">
              <a:solidFill>
                <a:srgbClr val="222A35"/>
              </a:solidFill>
              <a:latin typeface="Merriweather"/>
              <a:ea typeface="Merriweather"/>
              <a:cs typeface="Merriweather"/>
              <a:sym typeface="Merriweather"/>
            </a:endParaRPr>
          </a:p>
          <a:p>
            <a:pPr defTabSz="914400">
              <a:spcBef>
                <a:spcPts val="1200"/>
              </a:spcBef>
              <a:buClr>
                <a:srgbClr val="000000"/>
              </a:buClr>
              <a:buSzPts val="2000"/>
            </a:pPr>
            <a:endParaRPr sz="600" b="1" kern="0">
              <a:solidFill>
                <a:srgbClr val="222A35"/>
              </a:solidFill>
              <a:latin typeface="Merriweather"/>
              <a:ea typeface="Merriweather"/>
              <a:cs typeface="Merriweather"/>
              <a:sym typeface="Merriweather"/>
            </a:endParaRPr>
          </a:p>
          <a:p>
            <a:pPr defTabSz="914400">
              <a:spcBef>
                <a:spcPts val="1200"/>
              </a:spcBef>
              <a:buClr>
                <a:srgbClr val="000000"/>
              </a:buClr>
              <a:buSzPts val="2000"/>
            </a:pPr>
            <a:r>
              <a:rPr lang="en-US" sz="1700" kern="0">
                <a:solidFill>
                  <a:srgbClr val="222A35"/>
                </a:solidFill>
                <a:latin typeface="Merriweather"/>
                <a:ea typeface="Merriweather"/>
                <a:cs typeface="Merriweather"/>
                <a:sym typeface="Merriweather"/>
              </a:rPr>
              <a:t>Director, Records Management Policy and Outreach</a:t>
            </a:r>
            <a:endParaRPr sz="1700" kern="0">
              <a:solidFill>
                <a:srgbClr val="222A35"/>
              </a:solidFill>
              <a:latin typeface="Merriweather"/>
              <a:ea typeface="Merriweather"/>
              <a:cs typeface="Merriweather"/>
              <a:sym typeface="Merriweather"/>
            </a:endParaRPr>
          </a:p>
          <a:p>
            <a:pPr defTabSz="914400">
              <a:spcBef>
                <a:spcPts val="1200"/>
              </a:spcBef>
              <a:buClr>
                <a:srgbClr val="000000"/>
              </a:buClr>
              <a:buSzPts val="2000"/>
            </a:pPr>
            <a:r>
              <a:rPr lang="en-US" sz="1700" kern="0">
                <a:solidFill>
                  <a:srgbClr val="222A35"/>
                </a:solidFill>
                <a:latin typeface="Merriweather"/>
                <a:ea typeface="Merriweather"/>
                <a:cs typeface="Merriweather"/>
                <a:sym typeface="Merriweather"/>
              </a:rPr>
              <a:t>Office of the Chief Records Officer for the U.S. Government</a:t>
            </a:r>
            <a:endParaRPr sz="1700" kern="0">
              <a:solidFill>
                <a:srgbClr val="222A35"/>
              </a:solidFill>
              <a:latin typeface="Merriweather"/>
              <a:ea typeface="Merriweather"/>
              <a:cs typeface="Merriweather"/>
              <a:sym typeface="Merriweather"/>
            </a:endParaRPr>
          </a:p>
          <a:p>
            <a:pPr defTabSz="914400">
              <a:spcBef>
                <a:spcPts val="1200"/>
              </a:spcBef>
              <a:buClr>
                <a:srgbClr val="000000"/>
              </a:buClr>
              <a:buSzPts val="2000"/>
            </a:pPr>
            <a:r>
              <a:rPr lang="en-US" sz="1700" kern="0">
                <a:solidFill>
                  <a:srgbClr val="222A35"/>
                </a:solidFill>
                <a:latin typeface="Merriweather"/>
                <a:ea typeface="Merriweather"/>
                <a:cs typeface="Merriweather"/>
                <a:sym typeface="Merriweather"/>
              </a:rPr>
              <a:t>National Archives and Records Administration</a:t>
            </a:r>
            <a:endParaRPr sz="1700" kern="0">
              <a:solidFill>
                <a:srgbClr val="222A35"/>
              </a:solidFill>
              <a:latin typeface="Merriweather"/>
              <a:ea typeface="Merriweather"/>
              <a:cs typeface="Merriweather"/>
              <a:sym typeface="Merriweather"/>
            </a:endParaRPr>
          </a:p>
        </p:txBody>
      </p:sp>
      <p:sp>
        <p:nvSpPr>
          <p:cNvPr id="113" name="Google Shape;113;p18"/>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000000"/>
                </a:solidFill>
                <a:latin typeface="Merriweather"/>
                <a:ea typeface="Merriweather"/>
                <a:cs typeface="Merriweather"/>
                <a:sym typeface="Merriweather"/>
              </a:rPr>
              <a:t> </a:t>
            </a:r>
            <a:endParaRPr sz="3000" kern="0">
              <a:solidFill>
                <a:srgbClr val="000000"/>
              </a:solidFill>
              <a:latin typeface="Merriweather"/>
              <a:ea typeface="Merriweather"/>
              <a:cs typeface="Merriweather"/>
              <a:sym typeface="Merriweather"/>
            </a:endParaRPr>
          </a:p>
        </p:txBody>
      </p:sp>
      <p:pic>
        <p:nvPicPr>
          <p:cNvPr id="114" name="Google Shape;114;p18"/>
          <p:cNvPicPr preferRelativeResize="0"/>
          <p:nvPr/>
        </p:nvPicPr>
        <p:blipFill>
          <a:blip r:embed="rId3">
            <a:alphaModFix/>
          </a:blip>
          <a:stretch>
            <a:fillRect/>
          </a:stretch>
        </p:blipFill>
        <p:spPr>
          <a:xfrm>
            <a:off x="7817726" y="2203451"/>
            <a:ext cx="2346575" cy="3520727"/>
          </a:xfrm>
          <a:prstGeom prst="rect">
            <a:avLst/>
          </a:prstGeom>
          <a:noFill/>
          <a:ln>
            <a:noFill/>
          </a:ln>
        </p:spPr>
      </p:pic>
    </p:spTree>
    <p:extLst>
      <p:ext uri="{BB962C8B-B14F-4D97-AF65-F5344CB8AC3E}">
        <p14:creationId xmlns:p14="http://schemas.microsoft.com/office/powerpoint/2010/main" val="1357240142"/>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19"/>
        <p:cNvGrpSpPr/>
        <p:nvPr/>
      </p:nvGrpSpPr>
      <p:grpSpPr>
        <a:xfrm>
          <a:off x="0" y="0"/>
          <a:ext cx="0" cy="0"/>
        </a:xfrm>
      </p:grpSpPr>
      <p:sp>
        <p:nvSpPr>
          <p:cNvPr id="120" name="Google Shape;120;p19"/>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10</a:t>
            </a:fld>
            <a:endParaRPr kern="0"/>
          </a:p>
        </p:txBody>
      </p:sp>
      <p:sp>
        <p:nvSpPr>
          <p:cNvPr id="121" name="Google Shape;121;p19"/>
          <p:cNvSpPr txBox="1"/>
          <p:nvPr/>
        </p:nvSpPr>
        <p:spPr>
          <a:xfrm>
            <a:off x="1524000" y="0"/>
            <a:ext cx="91440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The List - A Year of Guidance  </a:t>
            </a:r>
            <a:endParaRPr sz="3000" kern="0">
              <a:solidFill>
                <a:srgbClr val="1C4587"/>
              </a:solidFill>
              <a:latin typeface="Merriweather"/>
              <a:ea typeface="Merriweather"/>
              <a:cs typeface="Merriweather"/>
              <a:sym typeface="Merriweather"/>
            </a:endParaRPr>
          </a:p>
        </p:txBody>
      </p:sp>
      <p:sp>
        <p:nvSpPr>
          <p:cNvPr id="122" name="Google Shape;122;p19"/>
          <p:cNvSpPr txBox="1"/>
          <p:nvPr/>
        </p:nvSpPr>
        <p:spPr>
          <a:xfrm>
            <a:off x="1654350" y="1081113"/>
            <a:ext cx="8883300" cy="5091900"/>
          </a:xfrm>
          <a:prstGeom prst="rect">
            <a:avLst/>
          </a:prstGeom>
          <a:noFill/>
          <a:ln>
            <a:noFill/>
          </a:ln>
        </p:spPr>
        <p:txBody>
          <a:bodyPr spcFirstLastPara="1" wrap="square" lIns="91425" tIns="91425" rIns="91425" bIns="91425" anchor="t" anchorCtr="0">
            <a:noAutofit/>
          </a:bodyPr>
          <a:lstStyle/>
          <a:p>
            <a:pPr marL="228600" indent="-193675" defTabSz="914400">
              <a:lnSpc>
                <a:spcPct val="115000"/>
              </a:lnSpc>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March 25, 2021 FERMI - ERM </a:t>
            </a:r>
            <a:r>
              <a:rPr lang="en-US" sz="1250" kern="0">
                <a:solidFill>
                  <a:srgbClr val="0000FF"/>
                </a:solidFill>
                <a:uFill>
                  <a:noFill/>
                </a:uFill>
                <a:latin typeface="Times New Roman"/>
                <a:ea typeface="Times New Roman"/>
                <a:cs typeface="Times New Roman"/>
                <a:sym typeface="Times New Roman"/>
              </a:rPr>
              <a:t>Universal Use cases</a:t>
            </a:r>
            <a:r>
              <a:rPr lang="en-US" sz="1250" kern="0">
                <a:solidFill>
                  <a:srgbClr val="000000"/>
                </a:solidFill>
                <a:latin typeface="Times New Roman"/>
                <a:ea typeface="Times New Roman"/>
                <a:cs typeface="Times New Roman"/>
                <a:sym typeface="Times New Roman"/>
              </a:rPr>
              <a:t> </a:t>
            </a:r>
            <a:endParaRPr sz="1250" kern="0">
              <a:solidFill>
                <a:srgbClr val="0000FF"/>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February 2, 2021 FERMI - Generic </a:t>
            </a:r>
            <a:r>
              <a:rPr lang="en-US" sz="1250" kern="0">
                <a:solidFill>
                  <a:srgbClr val="0000FF"/>
                </a:solidFill>
                <a:highlight>
                  <a:srgbClr val="FFFFFF"/>
                </a:highlight>
                <a:uFill>
                  <a:noFill/>
                </a:uFill>
                <a:latin typeface="Times New Roman"/>
                <a:ea typeface="Times New Roman"/>
                <a:cs typeface="Times New Roman"/>
                <a:sym typeface="Times New Roman"/>
              </a:rPr>
              <a:t>Statement of Objectives</a:t>
            </a:r>
            <a:r>
              <a:rPr lang="en-US" sz="1250" kern="0">
                <a:solidFill>
                  <a:srgbClr val="000000"/>
                </a:solidFill>
                <a:latin typeface="Times New Roman"/>
                <a:ea typeface="Times New Roman"/>
                <a:cs typeface="Times New Roman"/>
                <a:sym typeface="Times New Roman"/>
              </a:rPr>
              <a:t> for ERM Program Needs Assessment</a:t>
            </a:r>
            <a:endParaRPr sz="1250" kern="0">
              <a:solidFill>
                <a:srgbClr val="000000"/>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January 13, 2021 FERMI - Draft ERM </a:t>
            </a:r>
            <a:r>
              <a:rPr lang="en-US" sz="1250" kern="0">
                <a:solidFill>
                  <a:srgbClr val="0000FF"/>
                </a:solidFill>
                <a:highlight>
                  <a:srgbClr val="FFFFFF"/>
                </a:highlight>
                <a:uFill>
                  <a:noFill/>
                </a:uFill>
                <a:latin typeface="Times New Roman"/>
                <a:ea typeface="Times New Roman"/>
                <a:cs typeface="Times New Roman"/>
                <a:sym typeface="Times New Roman"/>
              </a:rPr>
              <a:t>Standard Data Elements</a:t>
            </a:r>
            <a:endParaRPr sz="1250" kern="0">
              <a:solidFill>
                <a:srgbClr val="000000"/>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December 2, 2020 </a:t>
            </a:r>
            <a:r>
              <a:rPr lang="en-US" sz="1250" kern="0">
                <a:solidFill>
                  <a:srgbClr val="0000FF"/>
                </a:solidFill>
                <a:uFill>
                  <a:noFill/>
                </a:uFill>
                <a:latin typeface="Times New Roman"/>
                <a:ea typeface="Times New Roman"/>
                <a:cs typeface="Times New Roman"/>
                <a:sym typeface="Times New Roman"/>
              </a:rPr>
              <a:t>proposed regulation</a:t>
            </a:r>
            <a:r>
              <a:rPr lang="en-US" sz="1250" kern="0">
                <a:solidFill>
                  <a:srgbClr val="000000"/>
                </a:solidFill>
                <a:latin typeface="Times New Roman"/>
                <a:ea typeface="Times New Roman"/>
                <a:cs typeface="Times New Roman"/>
                <a:sym typeface="Times New Roman"/>
              </a:rPr>
              <a:t> on digitization standards for permanent records (36 CFR 1236)</a:t>
            </a:r>
            <a:endParaRPr sz="1250" kern="0">
              <a:solidFill>
                <a:srgbClr val="000000"/>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December 2, 2020 </a:t>
            </a:r>
            <a:r>
              <a:rPr lang="en-US" sz="1250" kern="0">
                <a:solidFill>
                  <a:srgbClr val="0000FF"/>
                </a:solidFill>
                <a:uFill>
                  <a:noFill/>
                </a:uFill>
                <a:latin typeface="Times New Roman"/>
                <a:ea typeface="Times New Roman"/>
                <a:cs typeface="Times New Roman"/>
                <a:sym typeface="Times New Roman"/>
              </a:rPr>
              <a:t>proposed regulation</a:t>
            </a:r>
            <a:r>
              <a:rPr lang="en-US" sz="1250" kern="0">
                <a:solidFill>
                  <a:srgbClr val="000000"/>
                </a:solidFill>
                <a:latin typeface="Times New Roman"/>
                <a:ea typeface="Times New Roman"/>
                <a:cs typeface="Times New Roman"/>
                <a:sym typeface="Times New Roman"/>
              </a:rPr>
              <a:t> on reviewing schedules that are 10 years old (36 CFR 1224/1225)</a:t>
            </a:r>
            <a:endParaRPr sz="1250" kern="0">
              <a:solidFill>
                <a:srgbClr val="000000"/>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latin typeface="Times New Roman"/>
                <a:ea typeface="Times New Roman"/>
                <a:cs typeface="Times New Roman"/>
                <a:sym typeface="Times New Roman"/>
              </a:rPr>
              <a:t>November 25, 2020 Archivist </a:t>
            </a:r>
            <a:r>
              <a:rPr lang="en-US" sz="1250" kern="0">
                <a:solidFill>
                  <a:srgbClr val="0000FF"/>
                </a:solidFill>
                <a:uFill>
                  <a:noFill/>
                </a:uFill>
                <a:latin typeface="Times New Roman"/>
                <a:ea typeface="Times New Roman"/>
                <a:cs typeface="Times New Roman"/>
                <a:sym typeface="Times New Roman"/>
              </a:rPr>
              <a:t>memo</a:t>
            </a:r>
            <a:r>
              <a:rPr lang="en-US" sz="1250" kern="0">
                <a:solidFill>
                  <a:srgbClr val="0000FF"/>
                </a:solidFill>
                <a:latin typeface="Times New Roman"/>
                <a:ea typeface="Times New Roman"/>
                <a:cs typeface="Times New Roman"/>
                <a:sym typeface="Times New Roman"/>
              </a:rPr>
              <a:t> </a:t>
            </a:r>
            <a:r>
              <a:rPr lang="en-US" sz="1250" kern="0">
                <a:solidFill>
                  <a:srgbClr val="000000"/>
                </a:solidFill>
                <a:latin typeface="Times New Roman"/>
                <a:ea typeface="Times New Roman"/>
                <a:cs typeface="Times New Roman"/>
                <a:sym typeface="Times New Roman"/>
              </a:rPr>
              <a:t>to agency heads on records management during presidential transition</a:t>
            </a:r>
            <a:endParaRPr sz="1250" kern="0">
              <a:solidFill>
                <a:srgbClr val="000000"/>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October 20, 2020 updated </a:t>
            </a:r>
            <a:r>
              <a:rPr lang="en-US" sz="1250" kern="0">
                <a:solidFill>
                  <a:srgbClr val="0000FF"/>
                </a:solidFill>
                <a:highlight>
                  <a:srgbClr val="FFFFFF"/>
                </a:highlight>
                <a:uFill>
                  <a:noFill/>
                </a:uFill>
                <a:latin typeface="Times New Roman"/>
                <a:ea typeface="Times New Roman"/>
                <a:cs typeface="Times New Roman"/>
                <a:sym typeface="Times New Roman"/>
              </a:rPr>
              <a:t>COVID FAQ</a:t>
            </a:r>
            <a:endParaRPr sz="1250" kern="0">
              <a:solidFill>
                <a:srgbClr val="0000FF"/>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October 19, 2020 NARA white paper on </a:t>
            </a:r>
            <a:r>
              <a:rPr lang="en-US" sz="1250" kern="0">
                <a:solidFill>
                  <a:srgbClr val="0000FF"/>
                </a:solidFill>
                <a:highlight>
                  <a:srgbClr val="FFFFFF"/>
                </a:highlight>
                <a:uFill>
                  <a:noFill/>
                </a:uFill>
                <a:latin typeface="Times New Roman"/>
                <a:ea typeface="Times New Roman"/>
                <a:cs typeface="Times New Roman"/>
                <a:sym typeface="Times New Roman"/>
              </a:rPr>
              <a:t>Cognitive Technologies</a:t>
            </a:r>
            <a:endParaRPr sz="1250" kern="0">
              <a:solidFill>
                <a:srgbClr val="000000"/>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October 1, 2020</a:t>
            </a:r>
            <a:r>
              <a:rPr lang="en-US" sz="1250" kern="0">
                <a:solidFill>
                  <a:srgbClr val="0000FF"/>
                </a:solidFill>
                <a:highlight>
                  <a:srgbClr val="FFFFFF"/>
                </a:highlight>
                <a:latin typeface="Times New Roman"/>
                <a:ea typeface="Times New Roman"/>
                <a:cs typeface="Times New Roman"/>
                <a:sym typeface="Times New Roman"/>
              </a:rPr>
              <a:t> </a:t>
            </a:r>
            <a:r>
              <a:rPr lang="en-US" sz="1250" kern="0">
                <a:solidFill>
                  <a:srgbClr val="0000FF"/>
                </a:solidFill>
                <a:highlight>
                  <a:srgbClr val="FFFFFF"/>
                </a:highlight>
                <a:uFill>
                  <a:noFill/>
                </a:uFill>
                <a:latin typeface="Times New Roman"/>
                <a:ea typeface="Times New Roman"/>
                <a:cs typeface="Times New Roman"/>
                <a:sym typeface="Times New Roman"/>
              </a:rPr>
              <a:t>NARA Bulletin 2020-02</a:t>
            </a:r>
            <a:r>
              <a:rPr lang="en-US" sz="1250" kern="0">
                <a:solidFill>
                  <a:srgbClr val="555555"/>
                </a:solidFill>
                <a:highlight>
                  <a:srgbClr val="FFFFFF"/>
                </a:highlight>
                <a:latin typeface="Times New Roman"/>
                <a:ea typeface="Times New Roman"/>
                <a:cs typeface="Times New Roman"/>
                <a:sym typeface="Times New Roman"/>
              </a:rPr>
              <a:t> </a:t>
            </a:r>
            <a:r>
              <a:rPr lang="en-US" sz="1250" kern="0">
                <a:solidFill>
                  <a:srgbClr val="000000"/>
                </a:solidFill>
                <a:highlight>
                  <a:srgbClr val="FFFFFF"/>
                </a:highlight>
                <a:latin typeface="Times New Roman"/>
                <a:ea typeface="Times New Roman"/>
                <a:cs typeface="Times New Roman"/>
                <a:sym typeface="Times New Roman"/>
              </a:rPr>
              <a:t>Guidance on Scheduling the Early and Late Transfer of Permanent Records</a:t>
            </a:r>
            <a:endParaRPr sz="1250" kern="0">
              <a:solidFill>
                <a:srgbClr val="000000"/>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October 1, 2020 </a:t>
            </a:r>
            <a:r>
              <a:rPr lang="en-US" sz="1250" kern="0">
                <a:solidFill>
                  <a:srgbClr val="0000FF"/>
                </a:solidFill>
                <a:highlight>
                  <a:srgbClr val="FFFFFF"/>
                </a:highlight>
                <a:uFill>
                  <a:noFill/>
                </a:uFill>
                <a:latin typeface="Times New Roman"/>
                <a:ea typeface="Times New Roman"/>
                <a:cs typeface="Times New Roman"/>
                <a:sym typeface="Times New Roman"/>
              </a:rPr>
              <a:t>NARA Bulletin 2020-01</a:t>
            </a:r>
            <a:r>
              <a:rPr lang="en-US" sz="1250" kern="0">
                <a:solidFill>
                  <a:srgbClr val="000000"/>
                </a:solidFill>
                <a:highlight>
                  <a:srgbClr val="FFFFFF"/>
                </a:highlight>
                <a:latin typeface="Times New Roman"/>
                <a:ea typeface="Times New Roman"/>
                <a:cs typeface="Times New Roman"/>
                <a:sym typeface="Times New Roman"/>
              </a:rPr>
              <a:t> Guidance on OMB/NARA Memorandum, Transition to Electronic Records (M-19-21)</a:t>
            </a:r>
            <a:endParaRPr sz="1250" kern="0">
              <a:solidFill>
                <a:srgbClr val="555555"/>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September 29, 2020 </a:t>
            </a:r>
            <a:r>
              <a:rPr lang="en-US" sz="1250" kern="0">
                <a:solidFill>
                  <a:srgbClr val="0000FF"/>
                </a:solidFill>
                <a:highlight>
                  <a:srgbClr val="FFFFFF"/>
                </a:highlight>
                <a:uFill>
                  <a:noFill/>
                </a:uFill>
                <a:latin typeface="Times New Roman"/>
                <a:ea typeface="Times New Roman"/>
                <a:cs typeface="Times New Roman"/>
                <a:sym typeface="Times New Roman"/>
              </a:rPr>
              <a:t>AC Memo 27.2020</a:t>
            </a:r>
            <a:r>
              <a:rPr lang="en-US" sz="1250" kern="0">
                <a:solidFill>
                  <a:srgbClr val="000000"/>
                </a:solidFill>
                <a:highlight>
                  <a:srgbClr val="FFFFFF"/>
                </a:highlight>
                <a:latin typeface="Times New Roman"/>
                <a:ea typeface="Times New Roman"/>
                <a:cs typeface="Times New Roman"/>
                <a:sym typeface="Times New Roman"/>
              </a:rPr>
              <a:t> for review of agency-specific schedules approved prior to January 1, 1990 </a:t>
            </a:r>
            <a:endParaRPr sz="1250" kern="0">
              <a:solidFill>
                <a:srgbClr val="000000"/>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September 28, 2020 </a:t>
            </a:r>
            <a:r>
              <a:rPr lang="en-US" sz="1250" kern="0">
                <a:solidFill>
                  <a:srgbClr val="0000FF"/>
                </a:solidFill>
                <a:highlight>
                  <a:srgbClr val="FFFFFF"/>
                </a:highlight>
                <a:uFill>
                  <a:noFill/>
                </a:uFill>
                <a:latin typeface="Times New Roman"/>
                <a:ea typeface="Times New Roman"/>
                <a:cs typeface="Times New Roman"/>
                <a:sym typeface="Times New Roman"/>
              </a:rPr>
              <a:t>Federal Agency Records Management Annual Report, 2019</a:t>
            </a:r>
            <a:endParaRPr sz="1250" kern="0">
              <a:solidFill>
                <a:srgbClr val="0000FF"/>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September 23, 2020 </a:t>
            </a:r>
            <a:r>
              <a:rPr lang="en-US" sz="1250" kern="0">
                <a:solidFill>
                  <a:srgbClr val="0000FF"/>
                </a:solidFill>
                <a:highlight>
                  <a:srgbClr val="FFFFFF"/>
                </a:highlight>
                <a:uFill>
                  <a:noFill/>
                </a:uFill>
                <a:latin typeface="Times New Roman"/>
                <a:ea typeface="Times New Roman"/>
                <a:cs typeface="Times New Roman"/>
                <a:sym typeface="Times New Roman"/>
              </a:rPr>
              <a:t>FAQ on Records Scheduling and Appraisal </a:t>
            </a:r>
            <a:endParaRPr sz="1250" kern="0">
              <a:solidFill>
                <a:srgbClr val="0000FF"/>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September 23, 2020 </a:t>
            </a:r>
            <a:r>
              <a:rPr lang="en-US" sz="1250" kern="0">
                <a:solidFill>
                  <a:srgbClr val="0000FF"/>
                </a:solidFill>
                <a:uFill>
                  <a:noFill/>
                </a:uFill>
                <a:latin typeface="Times New Roman"/>
                <a:ea typeface="Times New Roman"/>
                <a:cs typeface="Times New Roman"/>
                <a:sym typeface="Times New Roman"/>
              </a:rPr>
              <a:t>FAQ on the Agency Records Officer Credential (AROC)</a:t>
            </a:r>
            <a:r>
              <a:rPr lang="en-US" sz="1250" kern="0">
                <a:solidFill>
                  <a:srgbClr val="0000FF"/>
                </a:solidFill>
                <a:latin typeface="Times New Roman"/>
                <a:ea typeface="Times New Roman"/>
                <a:cs typeface="Times New Roman"/>
                <a:sym typeface="Times New Roman"/>
              </a:rPr>
              <a:t> </a:t>
            </a:r>
            <a:endParaRPr sz="1250" kern="0">
              <a:solidFill>
                <a:srgbClr val="0000FF"/>
              </a:solidFill>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August 5, 2020 </a:t>
            </a:r>
            <a:r>
              <a:rPr lang="en-US" sz="1250" kern="0">
                <a:solidFill>
                  <a:srgbClr val="0000FF"/>
                </a:solidFill>
                <a:highlight>
                  <a:srgbClr val="FFFFFF"/>
                </a:highlight>
                <a:uFill>
                  <a:noFill/>
                </a:uFill>
                <a:latin typeface="Times New Roman"/>
                <a:ea typeface="Times New Roman"/>
                <a:cs typeface="Times New Roman"/>
                <a:sym typeface="Times New Roman"/>
              </a:rPr>
              <a:t>Navigational Chart Formats</a:t>
            </a:r>
            <a:endParaRPr sz="1250" kern="0">
              <a:solidFill>
                <a:srgbClr val="0000FF"/>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June 25, 2020 </a:t>
            </a:r>
            <a:r>
              <a:rPr lang="en-US" sz="1250" kern="0">
                <a:solidFill>
                  <a:srgbClr val="0000FF"/>
                </a:solidFill>
                <a:highlight>
                  <a:srgbClr val="FFFFFF"/>
                </a:highlight>
                <a:uFill>
                  <a:noFill/>
                </a:uFill>
                <a:latin typeface="Times New Roman"/>
                <a:ea typeface="Times New Roman"/>
                <a:cs typeface="Times New Roman"/>
                <a:sym typeface="Times New Roman"/>
              </a:rPr>
              <a:t>AC Memo 20.2020</a:t>
            </a:r>
            <a:r>
              <a:rPr lang="en-US" sz="1250" kern="0">
                <a:solidFill>
                  <a:srgbClr val="000000"/>
                </a:solidFill>
                <a:highlight>
                  <a:srgbClr val="FFFFFF"/>
                </a:highlight>
                <a:latin typeface="Times New Roman"/>
                <a:ea typeface="Times New Roman"/>
                <a:cs typeface="Times New Roman"/>
                <a:sym typeface="Times New Roman"/>
              </a:rPr>
              <a:t> about sending Federal records to NARA during the pandemic</a:t>
            </a:r>
            <a:endParaRPr sz="1250" kern="0">
              <a:solidFill>
                <a:srgbClr val="000000"/>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April 30, 2020 draft </a:t>
            </a:r>
            <a:r>
              <a:rPr lang="en-US" sz="1250" kern="0">
                <a:solidFill>
                  <a:srgbClr val="0000FF"/>
                </a:solidFill>
                <a:highlight>
                  <a:srgbClr val="FFFFFF"/>
                </a:highlight>
                <a:uFill>
                  <a:noFill/>
                </a:uFill>
                <a:latin typeface="Times New Roman"/>
                <a:ea typeface="Times New Roman"/>
                <a:cs typeface="Times New Roman"/>
                <a:sym typeface="Times New Roman"/>
              </a:rPr>
              <a:t>universal use cases</a:t>
            </a:r>
            <a:r>
              <a:rPr lang="en-US" sz="1250" kern="0">
                <a:solidFill>
                  <a:srgbClr val="000000"/>
                </a:solidFill>
                <a:highlight>
                  <a:srgbClr val="FFFFFF"/>
                </a:highlight>
                <a:latin typeface="Times New Roman"/>
                <a:ea typeface="Times New Roman"/>
                <a:cs typeface="Times New Roman"/>
                <a:sym typeface="Times New Roman"/>
              </a:rPr>
              <a:t> (FERMI activity)</a:t>
            </a:r>
            <a:endParaRPr sz="1250" kern="0">
              <a:solidFill>
                <a:srgbClr val="000000"/>
              </a:solidFill>
              <a:highlight>
                <a:srgbClr val="FFFFFF"/>
              </a:highlight>
              <a:latin typeface="Times New Roman"/>
              <a:ea typeface="Times New Roman"/>
              <a:cs typeface="Times New Roman"/>
              <a:sym typeface="Times New Roman"/>
            </a:endParaRPr>
          </a:p>
          <a:p>
            <a:pPr marL="228600" indent="-193675" defTabSz="914400">
              <a:lnSpc>
                <a:spcPct val="115000"/>
              </a:lnSpc>
              <a:spcBef>
                <a:spcPts val="400"/>
              </a:spcBef>
              <a:spcAft>
                <a:spcPts val="400"/>
              </a:spcAft>
              <a:buClr>
                <a:srgbClr val="000000"/>
              </a:buClr>
              <a:buSzPts val="1250"/>
              <a:buFont typeface="Times New Roman"/>
              <a:buChar char="●"/>
            </a:pPr>
            <a:r>
              <a:rPr lang="en-US" sz="1250" kern="0">
                <a:solidFill>
                  <a:srgbClr val="000000"/>
                </a:solidFill>
                <a:highlight>
                  <a:srgbClr val="FFFFFF"/>
                </a:highlight>
                <a:latin typeface="Times New Roman"/>
                <a:ea typeface="Times New Roman"/>
                <a:cs typeface="Times New Roman"/>
                <a:sym typeface="Times New Roman"/>
              </a:rPr>
              <a:t>April 6, 2020 </a:t>
            </a:r>
            <a:r>
              <a:rPr lang="en-US" sz="1250" kern="0">
                <a:solidFill>
                  <a:srgbClr val="0000FF"/>
                </a:solidFill>
                <a:uFill>
                  <a:noFill/>
                </a:uFill>
                <a:latin typeface="Times New Roman"/>
                <a:ea typeface="Times New Roman"/>
                <a:cs typeface="Times New Roman"/>
                <a:sym typeface="Times New Roman"/>
              </a:rPr>
              <a:t>Universal Electronic Records Management (ERM) Requirements</a:t>
            </a:r>
            <a:r>
              <a:rPr lang="en-US" sz="1250" kern="0">
                <a:solidFill>
                  <a:srgbClr val="333333"/>
                </a:solidFill>
                <a:latin typeface="Times New Roman"/>
                <a:ea typeface="Times New Roman"/>
                <a:cs typeface="Times New Roman"/>
                <a:sym typeface="Times New Roman"/>
              </a:rPr>
              <a:t>, </a:t>
            </a:r>
            <a:r>
              <a:rPr lang="en-US" sz="1250" kern="0">
                <a:solidFill>
                  <a:srgbClr val="000000"/>
                </a:solidFill>
                <a:latin typeface="Times New Roman"/>
                <a:ea typeface="Times New Roman"/>
                <a:cs typeface="Times New Roman"/>
                <a:sym typeface="Times New Roman"/>
              </a:rPr>
              <a:t>Version 2</a:t>
            </a:r>
            <a:endParaRPr sz="1250" kern="0">
              <a:solidFill>
                <a:srgbClr val="555555"/>
              </a:solidFill>
              <a:highlight>
                <a:srgbClr val="FFFFFF"/>
              </a:highlight>
              <a:latin typeface="Times New Roman"/>
              <a:ea typeface="Times New Roman"/>
              <a:cs typeface="Times New Roman"/>
              <a:sym typeface="Times New Roman"/>
            </a:endParaRPr>
          </a:p>
        </p:txBody>
      </p:sp>
    </p:spTree>
    <p:extLst>
      <p:ext uri="{BB962C8B-B14F-4D97-AF65-F5344CB8AC3E}">
        <p14:creationId xmlns:p14="http://schemas.microsoft.com/office/powerpoint/2010/main" val="2030211180"/>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26"/>
        <p:cNvGrpSpPr/>
        <p:nvPr/>
      </p:nvGrpSpPr>
      <p:grpSpPr>
        <a:xfrm>
          <a:off x="0" y="0"/>
          <a:ext cx="0" cy="0"/>
        </a:xfrm>
      </p:grpSpPr>
      <p:sp>
        <p:nvSpPr>
          <p:cNvPr id="127" name="Google Shape;127;p20"/>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44546A"/>
                </a:solidFill>
                <a:latin typeface="Merriweather"/>
                <a:ea typeface="Merriweather"/>
                <a:cs typeface="Merriweather"/>
                <a:sym typeface="Merriweather"/>
              </a:rPr>
              <a:t> OMB/NARA Memo M-19-21</a:t>
            </a:r>
            <a:endParaRPr sz="3000" kern="0">
              <a:solidFill>
                <a:srgbClr val="44546A"/>
              </a:solidFill>
              <a:latin typeface="Merriweather"/>
              <a:ea typeface="Merriweather"/>
              <a:cs typeface="Merriweather"/>
              <a:sym typeface="Merriweather"/>
            </a:endParaRPr>
          </a:p>
        </p:txBody>
      </p:sp>
      <p:sp>
        <p:nvSpPr>
          <p:cNvPr id="128" name="Google Shape;128;p20"/>
          <p:cNvSpPr txBox="1"/>
          <p:nvPr/>
        </p:nvSpPr>
        <p:spPr>
          <a:xfrm>
            <a:off x="1981200" y="1113300"/>
            <a:ext cx="8229600" cy="4909200"/>
          </a:xfrm>
          <a:prstGeom prst="rect">
            <a:avLst/>
          </a:prstGeom>
          <a:noFill/>
          <a:ln>
            <a:noFill/>
          </a:ln>
        </p:spPr>
        <p:txBody>
          <a:bodyPr spcFirstLastPara="1" wrap="square" lIns="91425" tIns="45700" rIns="91425" bIns="45700" anchor="t" anchorCtr="0">
            <a:noAutofit/>
          </a:bodyPr>
          <a:lstStyle/>
          <a:p>
            <a:pPr defTabSz="914400">
              <a:lnSpc>
                <a:spcPct val="114000"/>
              </a:lnSpc>
              <a:buClr>
                <a:srgbClr val="000000"/>
              </a:buClr>
              <a:buSzPts val="2000"/>
            </a:pPr>
            <a:r>
              <a:rPr lang="en-US" sz="2000" kern="0">
                <a:solidFill>
                  <a:srgbClr val="0C343D"/>
                </a:solidFill>
                <a:latin typeface="Times New Roman"/>
                <a:ea typeface="Times New Roman"/>
                <a:cs typeface="Times New Roman"/>
                <a:sym typeface="Times New Roman"/>
              </a:rPr>
              <a:t>In September 30, 2020 NARA issued </a:t>
            </a:r>
            <a:r>
              <a:rPr lang="en-US" sz="2000" u="sng" kern="0">
                <a:solidFill>
                  <a:srgbClr val="0563C1"/>
                </a:solidFill>
                <a:latin typeface="Times New Roman"/>
                <a:ea typeface="Times New Roman"/>
                <a:cs typeface="Times New Roman"/>
                <a:sym typeface="Times New Roman"/>
              </a:rPr>
              <a:t>NARA Bulletin 2020:01 </a:t>
            </a:r>
            <a:r>
              <a:rPr lang="en-US" sz="2000" u="sng" kern="0">
                <a:solidFill>
                  <a:srgbClr val="0563C1"/>
                </a:solidFill>
                <a:highlight>
                  <a:srgbClr val="FFFFFF"/>
                </a:highlight>
                <a:latin typeface="Times New Roman"/>
                <a:ea typeface="Times New Roman"/>
                <a:cs typeface="Times New Roman"/>
                <a:sym typeface="Times New Roman"/>
              </a:rPr>
              <a:t>Guidance on OMB/NARA Memorandum Transition to Electronic Records (M-19-21)</a:t>
            </a:r>
            <a:r>
              <a:rPr lang="en-US" sz="2000" kern="0">
                <a:solidFill>
                  <a:srgbClr val="0C343D"/>
                </a:solidFill>
                <a:highlight>
                  <a:srgbClr val="FFFFFF"/>
                </a:highlight>
                <a:latin typeface="Times New Roman"/>
                <a:ea typeface="Times New Roman"/>
                <a:cs typeface="Times New Roman"/>
                <a:sym typeface="Times New Roman"/>
              </a:rPr>
              <a:t> </a:t>
            </a:r>
            <a:endParaRPr sz="2000" kern="0">
              <a:solidFill>
                <a:srgbClr val="0C343D"/>
              </a:solidFill>
              <a:latin typeface="Times New Roman"/>
              <a:ea typeface="Times New Roman"/>
              <a:cs typeface="Times New Roman"/>
              <a:sym typeface="Times New Roman"/>
            </a:endParaRPr>
          </a:p>
          <a:p>
            <a:pPr defTabSz="914400">
              <a:lnSpc>
                <a:spcPct val="114000"/>
              </a:lnSpc>
              <a:buClr>
                <a:srgbClr val="000000"/>
              </a:buClr>
              <a:buSzPts val="2000"/>
            </a:pPr>
            <a:endParaRPr sz="1600" kern="0">
              <a:solidFill>
                <a:srgbClr val="0C343D"/>
              </a:solidFill>
              <a:latin typeface="Times New Roman"/>
              <a:ea typeface="Times New Roman"/>
              <a:cs typeface="Times New Roman"/>
              <a:sym typeface="Times New Roman"/>
            </a:endParaRPr>
          </a:p>
          <a:p>
            <a:pPr defTabSz="914400">
              <a:lnSpc>
                <a:spcPct val="114000"/>
              </a:lnSpc>
              <a:buClr>
                <a:srgbClr val="000000"/>
              </a:buClr>
              <a:buSzPts val="2000"/>
            </a:pPr>
            <a:r>
              <a:rPr lang="en-US" sz="2000" kern="0">
                <a:solidFill>
                  <a:srgbClr val="00153C"/>
                </a:solidFill>
                <a:latin typeface="Times New Roman"/>
                <a:ea typeface="Times New Roman"/>
                <a:cs typeface="Times New Roman"/>
                <a:sym typeface="Times New Roman"/>
              </a:rPr>
              <a:t>The Bulletin provides further guidance and answers </a:t>
            </a:r>
            <a:endParaRPr sz="2000" kern="0">
              <a:solidFill>
                <a:srgbClr val="000000"/>
              </a:solidFill>
              <a:latin typeface="Times New Roman"/>
              <a:ea typeface="Times New Roman"/>
              <a:cs typeface="Times New Roman"/>
              <a:sym typeface="Times New Roman"/>
            </a:endParaRPr>
          </a:p>
          <a:p>
            <a:pPr marL="685800" indent="-346075"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general questions</a:t>
            </a:r>
            <a:endParaRPr sz="2000" kern="0">
              <a:solidFill>
                <a:srgbClr val="000000"/>
              </a:solidFill>
              <a:latin typeface="Times New Roman"/>
              <a:ea typeface="Times New Roman"/>
              <a:cs typeface="Times New Roman"/>
              <a:sym typeface="Times New Roman"/>
            </a:endParaRPr>
          </a:p>
          <a:p>
            <a:pPr marL="685800" indent="-346075" defTabSz="914400">
              <a:lnSpc>
                <a:spcPct val="114000"/>
              </a:lnSpc>
              <a:spcBef>
                <a:spcPts val="600"/>
              </a:spcBef>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exception process questions</a:t>
            </a:r>
            <a:endParaRPr sz="2000" kern="0">
              <a:solidFill>
                <a:srgbClr val="000000"/>
              </a:solidFill>
              <a:latin typeface="Times New Roman"/>
              <a:ea typeface="Times New Roman"/>
              <a:cs typeface="Times New Roman"/>
              <a:sym typeface="Times New Roman"/>
            </a:endParaRPr>
          </a:p>
          <a:p>
            <a:pPr marL="685800" indent="-346075" defTabSz="914400">
              <a:lnSpc>
                <a:spcPct val="114000"/>
              </a:lnSpc>
              <a:spcBef>
                <a:spcPts val="600"/>
              </a:spcBef>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records storage facility questions</a:t>
            </a:r>
            <a:endParaRPr sz="2000" kern="0">
              <a:solidFill>
                <a:srgbClr val="000000"/>
              </a:solidFill>
              <a:latin typeface="Times New Roman"/>
              <a:ea typeface="Times New Roman"/>
              <a:cs typeface="Times New Roman"/>
              <a:sym typeface="Times New Roman"/>
            </a:endParaRPr>
          </a:p>
          <a:p>
            <a:pPr marL="685800" indent="-346075" defTabSz="914400">
              <a:lnSpc>
                <a:spcPct val="114000"/>
              </a:lnSpc>
              <a:spcBef>
                <a:spcPts val="600"/>
              </a:spcBef>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scheduling and transfer questions</a:t>
            </a:r>
            <a:endParaRPr sz="2000" kern="0">
              <a:solidFill>
                <a:srgbClr val="00153C"/>
              </a:solidFill>
              <a:latin typeface="Times New Roman"/>
              <a:ea typeface="Times New Roman"/>
              <a:cs typeface="Times New Roman"/>
              <a:sym typeface="Times New Roman"/>
            </a:endParaRPr>
          </a:p>
          <a:p>
            <a:pPr defTabSz="914400">
              <a:lnSpc>
                <a:spcPct val="114000"/>
              </a:lnSpc>
              <a:buClr>
                <a:srgbClr val="000000"/>
              </a:buClr>
            </a:pPr>
            <a:endParaRPr sz="700" kern="0">
              <a:solidFill>
                <a:srgbClr val="00153C"/>
              </a:solidFill>
              <a:latin typeface="Times New Roman"/>
              <a:ea typeface="Times New Roman"/>
              <a:cs typeface="Times New Roman"/>
              <a:sym typeface="Times New Roman"/>
            </a:endParaRPr>
          </a:p>
          <a:p>
            <a:pPr defTabSz="914400">
              <a:lnSpc>
                <a:spcPct val="114000"/>
              </a:lnSpc>
              <a:spcBef>
                <a:spcPts val="600"/>
              </a:spcBef>
              <a:buClr>
                <a:srgbClr val="000000"/>
              </a:buClr>
            </a:pPr>
            <a:r>
              <a:rPr lang="en-US" sz="2000" i="1" kern="0">
                <a:solidFill>
                  <a:srgbClr val="00153C"/>
                </a:solidFill>
                <a:latin typeface="Times New Roman"/>
                <a:ea typeface="Times New Roman"/>
                <a:cs typeface="Times New Roman"/>
                <a:sym typeface="Times New Roman"/>
              </a:rPr>
              <a:t>Will December 31, 2022 targets be extended due to the COVID-19 pandemic?</a:t>
            </a:r>
            <a:endParaRPr sz="2000" i="1" kern="0">
              <a:solidFill>
                <a:srgbClr val="00153C"/>
              </a:solidFill>
              <a:latin typeface="Times New Roman"/>
              <a:ea typeface="Times New Roman"/>
              <a:cs typeface="Times New Roman"/>
              <a:sym typeface="Times New Roman"/>
            </a:endParaRPr>
          </a:p>
          <a:p>
            <a:pPr marL="457200" marR="724328" defTabSz="914400">
              <a:lnSpc>
                <a:spcPct val="114000"/>
              </a:lnSpc>
              <a:spcBef>
                <a:spcPts val="600"/>
              </a:spcBef>
              <a:buClr>
                <a:srgbClr val="000000"/>
              </a:buClr>
            </a:pPr>
            <a:r>
              <a:rPr lang="en-US" sz="2000" kern="0">
                <a:solidFill>
                  <a:srgbClr val="00153C"/>
                </a:solidFill>
                <a:latin typeface="Times New Roman"/>
                <a:ea typeface="Times New Roman"/>
                <a:cs typeface="Times New Roman"/>
                <a:sym typeface="Times New Roman"/>
              </a:rPr>
              <a:t>NARA and the Office of Management and Budget (OMB) will continue to monitor the current situation as we all work through this crisis together. We will coordinate any decision on M-19-21 targets with OMB.</a:t>
            </a:r>
            <a:endParaRPr sz="2000" kern="0">
              <a:solidFill>
                <a:srgbClr val="00153C"/>
              </a:solidFill>
              <a:latin typeface="Times New Roman"/>
              <a:ea typeface="Times New Roman"/>
              <a:cs typeface="Times New Roman"/>
              <a:sym typeface="Times New Roman"/>
            </a:endParaRPr>
          </a:p>
        </p:txBody>
      </p:sp>
      <p:sp>
        <p:nvSpPr>
          <p:cNvPr id="129" name="Google Shape;129;p20"/>
          <p:cNvSpPr txBox="1">
            <a:spLocks noGrp="1"/>
          </p:cNvSpPr>
          <p:nvPr>
            <p:ph type="sldNum" idx="12"/>
          </p:nvPr>
        </p:nvSpPr>
        <p:spPr>
          <a:xfrm>
            <a:off x="10148858" y="6217622"/>
            <a:ext cx="548700" cy="524700"/>
          </a:xfrm>
          <a:prstGeom prst="rect">
            <a:avLst/>
          </a:prstGeom>
          <a:noFill/>
          <a:ln>
            <a:noFill/>
          </a:ln>
        </p:spPr>
        <p:txBody>
          <a:bodyPr spcFirstLastPara="1" wrap="square" lIns="91425" tIns="91425" rIns="91425" bIns="91425" anchor="ctr" anchorCtr="0">
            <a:noAutofit/>
          </a:bodyPr>
          <a:lstStyle/>
          <a:p>
            <a:pPr defTabSz="914400"/>
            <a:fld id="{00000000-1234-1234-1234-123412341234}" type="slidenum">
              <a:rPr lang="en-US" kern="0"/>
              <a:pPr defTabSz="914400"/>
              <a:t>11</a:t>
            </a:fld>
            <a:endParaRPr kern="0"/>
          </a:p>
        </p:txBody>
      </p:sp>
    </p:spTree>
    <p:extLst>
      <p:ext uri="{BB962C8B-B14F-4D97-AF65-F5344CB8AC3E}">
        <p14:creationId xmlns:p14="http://schemas.microsoft.com/office/powerpoint/2010/main" val="635745784"/>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33"/>
        <p:cNvGrpSpPr/>
        <p:nvPr/>
      </p:nvGrpSpPr>
      <p:grpSpPr>
        <a:xfrm>
          <a:off x="0" y="0"/>
          <a:ext cx="0" cy="0"/>
        </a:xfrm>
      </p:grpSpPr>
      <p:sp>
        <p:nvSpPr>
          <p:cNvPr id="134" name="Google Shape;134;p21"/>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44546A"/>
                </a:solidFill>
                <a:latin typeface="Merriweather"/>
                <a:ea typeface="Merriweather"/>
                <a:cs typeface="Merriweather"/>
                <a:sym typeface="Merriweather"/>
              </a:rPr>
              <a:t>Exceptions</a:t>
            </a:r>
            <a:endParaRPr sz="3000" kern="0">
              <a:solidFill>
                <a:srgbClr val="44546A"/>
              </a:solidFill>
              <a:latin typeface="Merriweather"/>
              <a:ea typeface="Merriweather"/>
              <a:cs typeface="Merriweather"/>
              <a:sym typeface="Merriweather"/>
            </a:endParaRPr>
          </a:p>
        </p:txBody>
      </p:sp>
      <p:sp>
        <p:nvSpPr>
          <p:cNvPr id="135" name="Google Shape;135;p21"/>
          <p:cNvSpPr txBox="1"/>
          <p:nvPr/>
        </p:nvSpPr>
        <p:spPr>
          <a:xfrm>
            <a:off x="1987200" y="1242150"/>
            <a:ext cx="8217600" cy="4800600"/>
          </a:xfrm>
          <a:prstGeom prst="rect">
            <a:avLst/>
          </a:prstGeom>
          <a:noFill/>
          <a:ln>
            <a:noFill/>
          </a:ln>
        </p:spPr>
        <p:txBody>
          <a:bodyPr spcFirstLastPara="1" wrap="square" lIns="91425" tIns="45700" rIns="91425" bIns="45700" anchor="t" anchorCtr="0">
            <a:noAutofit/>
          </a:bodyPr>
          <a:lstStyle/>
          <a:p>
            <a:pPr defTabSz="914400">
              <a:lnSpc>
                <a:spcPct val="114000"/>
              </a:lnSpc>
              <a:buClr>
                <a:srgbClr val="000000"/>
              </a:buClr>
              <a:buSzPts val="2000"/>
            </a:pPr>
            <a:r>
              <a:rPr lang="en-US" sz="2000" kern="0">
                <a:solidFill>
                  <a:srgbClr val="00153C"/>
                </a:solidFill>
                <a:latin typeface="Times New Roman"/>
                <a:ea typeface="Times New Roman"/>
                <a:cs typeface="Times New Roman"/>
                <a:sym typeface="Times New Roman"/>
              </a:rPr>
              <a:t>M-19-21 contained exception criteria: </a:t>
            </a:r>
            <a:endParaRPr sz="2000" kern="0">
              <a:solidFill>
                <a:srgbClr val="000000"/>
              </a:solidFill>
              <a:latin typeface="Times New Roman"/>
              <a:ea typeface="Times New Roman"/>
              <a:cs typeface="Times New Roman"/>
              <a:sym typeface="Times New Roman"/>
            </a:endParaRPr>
          </a:p>
          <a:p>
            <a:pPr defTabSz="914400">
              <a:lnSpc>
                <a:spcPct val="114000"/>
              </a:lnSpc>
              <a:buClr>
                <a:srgbClr val="000000"/>
              </a:buClr>
              <a:buSzPts val="2000"/>
            </a:pPr>
            <a:endParaRPr sz="12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Burdensome to the public</a:t>
            </a:r>
            <a:endParaRPr sz="20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Cost would exceed the benefit</a:t>
            </a:r>
            <a:endParaRPr sz="20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Prohibited by statute or regulation</a:t>
            </a:r>
            <a:endParaRPr sz="2000" kern="0">
              <a:solidFill>
                <a:srgbClr val="00153C"/>
              </a:solidFill>
              <a:latin typeface="Times New Roman"/>
              <a:ea typeface="Times New Roman"/>
              <a:cs typeface="Times New Roman"/>
              <a:sym typeface="Times New Roman"/>
            </a:endParaRPr>
          </a:p>
          <a:p>
            <a:pPr defTabSz="914400">
              <a:lnSpc>
                <a:spcPct val="114000"/>
              </a:lnSpc>
              <a:buClr>
                <a:srgbClr val="000000"/>
              </a:buClr>
            </a:pPr>
            <a:endParaRPr sz="1200" kern="0">
              <a:solidFill>
                <a:srgbClr val="00153C"/>
              </a:solidFill>
              <a:latin typeface="Times New Roman"/>
              <a:ea typeface="Times New Roman"/>
              <a:cs typeface="Times New Roman"/>
              <a:sym typeface="Times New Roman"/>
            </a:endParaRPr>
          </a:p>
          <a:p>
            <a:pPr defTabSz="914400">
              <a:lnSpc>
                <a:spcPct val="114000"/>
              </a:lnSpc>
              <a:spcBef>
                <a:spcPts val="600"/>
              </a:spcBef>
              <a:buClr>
                <a:srgbClr val="000000"/>
              </a:buClr>
            </a:pPr>
            <a:r>
              <a:rPr lang="en-US" sz="2000" kern="0">
                <a:solidFill>
                  <a:srgbClr val="00153C"/>
                </a:solidFill>
                <a:latin typeface="Times New Roman"/>
                <a:ea typeface="Times New Roman"/>
                <a:cs typeface="Times New Roman"/>
                <a:sym typeface="Times New Roman"/>
              </a:rPr>
              <a:t>NARA Bulletin 2020-01 added</a:t>
            </a:r>
            <a:endParaRPr sz="2000" kern="0">
              <a:solidFill>
                <a:srgbClr val="00153C"/>
              </a:solidFill>
              <a:latin typeface="Times New Roman"/>
              <a:ea typeface="Times New Roman"/>
              <a:cs typeface="Times New Roman"/>
              <a:sym typeface="Times New Roman"/>
            </a:endParaRPr>
          </a:p>
          <a:p>
            <a:pPr defTabSz="914400">
              <a:buClr>
                <a:srgbClr val="000000"/>
              </a:buClr>
              <a:buSzPts val="2000"/>
            </a:pPr>
            <a:endParaRPr sz="20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Records with potential intrinsic value</a:t>
            </a:r>
            <a:endParaRPr sz="20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Classified records</a:t>
            </a:r>
            <a:endParaRPr sz="2000" kern="0">
              <a:solidFill>
                <a:srgbClr val="00153C"/>
              </a:solidFill>
              <a:latin typeface="Times New Roman"/>
              <a:ea typeface="Times New Roman"/>
              <a:cs typeface="Times New Roman"/>
              <a:sym typeface="Times New Roman"/>
            </a:endParaRPr>
          </a:p>
          <a:p>
            <a:pPr marL="342900" indent="-342900" defTabSz="914400">
              <a:lnSpc>
                <a:spcPct val="114000"/>
              </a:lnSpc>
              <a:buClr>
                <a:srgbClr val="000000"/>
              </a:buClr>
              <a:buSzPts val="2000"/>
              <a:buFont typeface="Times New Roman"/>
              <a:buChar char="•"/>
            </a:pPr>
            <a:r>
              <a:rPr lang="en-US" sz="2000" kern="0">
                <a:solidFill>
                  <a:srgbClr val="00153C"/>
                </a:solidFill>
                <a:latin typeface="Times New Roman"/>
                <a:ea typeface="Times New Roman"/>
                <a:cs typeface="Times New Roman"/>
                <a:sym typeface="Times New Roman"/>
              </a:rPr>
              <a:t>Fragile records where digitization is cost-prohibitive</a:t>
            </a:r>
            <a:endParaRPr sz="2000" kern="0">
              <a:solidFill>
                <a:srgbClr val="00153C"/>
              </a:solidFill>
              <a:latin typeface="Times New Roman"/>
              <a:ea typeface="Times New Roman"/>
              <a:cs typeface="Times New Roman"/>
              <a:sym typeface="Times New Roman"/>
            </a:endParaRPr>
          </a:p>
          <a:p>
            <a:pPr defTabSz="914400">
              <a:buClr>
                <a:srgbClr val="000000"/>
              </a:buClr>
            </a:pPr>
            <a:endParaRPr sz="1200" kern="0">
              <a:solidFill>
                <a:srgbClr val="00153C"/>
              </a:solidFill>
              <a:latin typeface="Times New Roman"/>
              <a:ea typeface="Times New Roman"/>
              <a:cs typeface="Times New Roman"/>
              <a:sym typeface="Times New Roman"/>
            </a:endParaRPr>
          </a:p>
          <a:p>
            <a:pPr defTabSz="914400">
              <a:spcBef>
                <a:spcPts val="600"/>
              </a:spcBef>
              <a:buClr>
                <a:srgbClr val="000000"/>
              </a:buClr>
            </a:pPr>
            <a:r>
              <a:rPr lang="en-US" sz="2000" kern="0">
                <a:solidFill>
                  <a:srgbClr val="00153C"/>
                </a:solidFill>
                <a:latin typeface="Times New Roman"/>
                <a:ea typeface="Times New Roman"/>
                <a:cs typeface="Times New Roman"/>
                <a:sym typeface="Times New Roman"/>
              </a:rPr>
              <a:t>A single comprehensive request; no template for requests</a:t>
            </a:r>
            <a:endParaRPr sz="2000" kern="0">
              <a:solidFill>
                <a:srgbClr val="00153C"/>
              </a:solidFill>
              <a:latin typeface="Times New Roman"/>
              <a:ea typeface="Times New Roman"/>
              <a:cs typeface="Times New Roman"/>
              <a:sym typeface="Times New Roman"/>
            </a:endParaRPr>
          </a:p>
        </p:txBody>
      </p:sp>
      <p:sp>
        <p:nvSpPr>
          <p:cNvPr id="136" name="Google Shape;136;p21"/>
          <p:cNvSpPr txBox="1">
            <a:spLocks noGrp="1"/>
          </p:cNvSpPr>
          <p:nvPr>
            <p:ph type="sldNum" idx="12"/>
          </p:nvPr>
        </p:nvSpPr>
        <p:spPr>
          <a:xfrm>
            <a:off x="10148858" y="6217622"/>
            <a:ext cx="548700" cy="524700"/>
          </a:xfrm>
          <a:prstGeom prst="rect">
            <a:avLst/>
          </a:prstGeom>
          <a:noFill/>
          <a:ln>
            <a:noFill/>
          </a:ln>
        </p:spPr>
        <p:txBody>
          <a:bodyPr spcFirstLastPara="1" wrap="square" lIns="91425" tIns="91425" rIns="91425" bIns="91425" anchor="ctr" anchorCtr="0">
            <a:noAutofit/>
          </a:bodyPr>
          <a:lstStyle/>
          <a:p>
            <a:pPr defTabSz="914400"/>
            <a:fld id="{00000000-1234-1234-1234-123412341234}" type="slidenum">
              <a:rPr lang="en-US" kern="0"/>
              <a:pPr defTabSz="914400"/>
              <a:t>12</a:t>
            </a:fld>
            <a:endParaRPr kern="0"/>
          </a:p>
        </p:txBody>
      </p:sp>
    </p:spTree>
    <p:extLst>
      <p:ext uri="{BB962C8B-B14F-4D97-AF65-F5344CB8AC3E}">
        <p14:creationId xmlns:p14="http://schemas.microsoft.com/office/powerpoint/2010/main" val="319572210"/>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41"/>
        <p:cNvGrpSpPr/>
        <p:nvPr/>
      </p:nvGrpSpPr>
      <p:grpSpPr>
        <a:xfrm>
          <a:off x="0" y="0"/>
          <a:ext cx="0" cy="0"/>
        </a:xfrm>
      </p:grpSpPr>
      <p:sp>
        <p:nvSpPr>
          <p:cNvPr id="142" name="Google Shape;142;p22"/>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13</a:t>
            </a:fld>
            <a:endParaRPr kern="0"/>
          </a:p>
        </p:txBody>
      </p:sp>
      <p:sp>
        <p:nvSpPr>
          <p:cNvPr id="143" name="Google Shape;143;p22"/>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Digitizing Permanent Records</a:t>
            </a:r>
            <a:endParaRPr sz="3000" kern="0">
              <a:solidFill>
                <a:srgbClr val="1C4587"/>
              </a:solidFill>
              <a:latin typeface="Merriweather"/>
              <a:ea typeface="Merriweather"/>
              <a:cs typeface="Merriweather"/>
              <a:sym typeface="Merriweather"/>
            </a:endParaRPr>
          </a:p>
        </p:txBody>
      </p:sp>
      <p:sp>
        <p:nvSpPr>
          <p:cNvPr id="144" name="Google Shape;144;p22"/>
          <p:cNvSpPr txBox="1"/>
          <p:nvPr/>
        </p:nvSpPr>
        <p:spPr>
          <a:xfrm>
            <a:off x="1716000" y="1094013"/>
            <a:ext cx="8716500" cy="5123400"/>
          </a:xfrm>
          <a:prstGeom prst="rect">
            <a:avLst/>
          </a:prstGeom>
          <a:noFill/>
          <a:ln>
            <a:noFill/>
          </a:ln>
        </p:spPr>
        <p:txBody>
          <a:bodyPr spcFirstLastPara="1" wrap="square" lIns="68575" tIns="68575" rIns="72275" bIns="68575" anchor="t" anchorCtr="0">
            <a:noAutofit/>
          </a:bodyPr>
          <a:lstStyle/>
          <a:p>
            <a:pPr defTabSz="914400">
              <a:lnSpc>
                <a:spcPct val="115000"/>
              </a:lnSpc>
              <a:buClr>
                <a:srgbClr val="000000"/>
              </a:buClr>
            </a:pPr>
            <a:r>
              <a:rPr lang="en-US" sz="1500" kern="0">
                <a:solidFill>
                  <a:srgbClr val="000000"/>
                </a:solidFill>
                <a:latin typeface="Merriweather"/>
                <a:ea typeface="Merriweather"/>
                <a:cs typeface="Merriweather"/>
                <a:sym typeface="Merriweather"/>
              </a:rPr>
              <a:t>Draft standards for the digitization of permanent records were posted on the Federal Register for public comment from December 2nd to February 1st</a:t>
            </a:r>
            <a:endParaRPr sz="1500" kern="0">
              <a:solidFill>
                <a:srgbClr val="000000"/>
              </a:solidFill>
              <a:latin typeface="Merriweather"/>
              <a:ea typeface="Merriweather"/>
              <a:cs typeface="Merriweather"/>
              <a:sym typeface="Merriweather"/>
            </a:endParaRPr>
          </a:p>
          <a:p>
            <a:pPr defTabSz="914400">
              <a:lnSpc>
                <a:spcPct val="115000"/>
              </a:lnSpc>
              <a:buClr>
                <a:srgbClr val="000000"/>
              </a:buClr>
            </a:pPr>
            <a:endParaRPr sz="1500" kern="0">
              <a:solidFill>
                <a:srgbClr val="000000"/>
              </a:solidFill>
              <a:latin typeface="Merriweather"/>
              <a:ea typeface="Merriweather"/>
              <a:cs typeface="Merriweather"/>
              <a:sym typeface="Merriweather"/>
            </a:endParaRPr>
          </a:p>
          <a:p>
            <a:pPr defTabSz="914400">
              <a:lnSpc>
                <a:spcPct val="115000"/>
              </a:lnSpc>
              <a:buClr>
                <a:srgbClr val="000000"/>
              </a:buClr>
            </a:pPr>
            <a:r>
              <a:rPr lang="en-US" sz="1500" kern="0">
                <a:solidFill>
                  <a:srgbClr val="000000"/>
                </a:solidFill>
                <a:latin typeface="Merriweather"/>
                <a:ea typeface="Merriweather"/>
                <a:cs typeface="Merriweather"/>
                <a:sym typeface="Merriweather"/>
              </a:rPr>
              <a:t>The standards are:</a:t>
            </a:r>
            <a:endParaRPr sz="1500" kern="0">
              <a:solidFill>
                <a:srgbClr val="000000"/>
              </a:solidFill>
              <a:latin typeface="Merriweather"/>
              <a:ea typeface="Merriweather"/>
              <a:cs typeface="Merriweather"/>
              <a:sym typeface="Merriweather"/>
            </a:endParaRPr>
          </a:p>
          <a:p>
            <a:pPr defTabSz="914400">
              <a:lnSpc>
                <a:spcPct val="115000"/>
              </a:lnSpc>
              <a:buClr>
                <a:srgbClr val="000000"/>
              </a:buClr>
            </a:pPr>
            <a:endParaRPr sz="1500" kern="0">
              <a:solidFill>
                <a:srgbClr val="000000"/>
              </a:solidFill>
              <a:latin typeface="Merriweather"/>
              <a:ea typeface="Merriweather"/>
              <a:cs typeface="Merriweather"/>
              <a:sym typeface="Merriweather"/>
            </a:endParaRPr>
          </a:p>
          <a:p>
            <a:pPr marL="457200" indent="-323850" defTabSz="914400">
              <a:lnSpc>
                <a:spcPct val="115000"/>
              </a:lnSpc>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Required by the 2014 amendments to the Federal Records Act and will be codified in 36 CFR 1236, where standards for digitizing temporary records are located.</a:t>
            </a:r>
            <a:endParaRPr sz="1500" kern="0">
              <a:solidFill>
                <a:srgbClr val="000000"/>
              </a:solidFill>
              <a:latin typeface="Merriweather"/>
              <a:ea typeface="Merriweather"/>
              <a:cs typeface="Merriweather"/>
              <a:sym typeface="Merriweather"/>
            </a:endParaRPr>
          </a:p>
          <a:p>
            <a:pPr marL="457200" defTabSz="914400">
              <a:lnSpc>
                <a:spcPct val="115000"/>
              </a:lnSpc>
              <a:buClr>
                <a:srgbClr val="000000"/>
              </a:buClr>
            </a:pPr>
            <a:endParaRPr sz="1500" kern="0">
              <a:solidFill>
                <a:srgbClr val="000000"/>
              </a:solidFill>
              <a:latin typeface="Merriweather"/>
              <a:ea typeface="Merriweather"/>
              <a:cs typeface="Merriweather"/>
              <a:sym typeface="Merriweather"/>
            </a:endParaRPr>
          </a:p>
          <a:p>
            <a:pPr marL="457200" indent="-323850" defTabSz="914400">
              <a:lnSpc>
                <a:spcPct val="115000"/>
              </a:lnSpc>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Consistent with other technical standards, including ISO and FADGI</a:t>
            </a:r>
            <a:endParaRPr sz="1500" kern="0">
              <a:solidFill>
                <a:srgbClr val="000000"/>
              </a:solidFill>
              <a:latin typeface="Merriweather"/>
              <a:ea typeface="Merriweather"/>
              <a:cs typeface="Merriweather"/>
              <a:sym typeface="Merriweather"/>
            </a:endParaRPr>
          </a:p>
          <a:p>
            <a:pPr marL="457200" defTabSz="914400">
              <a:lnSpc>
                <a:spcPct val="115000"/>
              </a:lnSpc>
              <a:buClr>
                <a:srgbClr val="000000"/>
              </a:buClr>
            </a:pPr>
            <a:endParaRPr sz="1500" kern="0">
              <a:solidFill>
                <a:srgbClr val="000000"/>
              </a:solidFill>
              <a:latin typeface="Merriweather"/>
              <a:ea typeface="Merriweather"/>
              <a:cs typeface="Merriweather"/>
              <a:sym typeface="Merriweather"/>
            </a:endParaRPr>
          </a:p>
          <a:p>
            <a:pPr defTabSz="914400">
              <a:lnSpc>
                <a:spcPct val="115000"/>
              </a:lnSpc>
              <a:buClr>
                <a:srgbClr val="000000"/>
              </a:buClr>
            </a:pPr>
            <a:r>
              <a:rPr lang="en-US" sz="1500" kern="0">
                <a:solidFill>
                  <a:srgbClr val="000000"/>
                </a:solidFill>
                <a:latin typeface="Merriweather"/>
                <a:ea typeface="Merriweather"/>
                <a:cs typeface="Merriweather"/>
                <a:sym typeface="Merriweather"/>
              </a:rPr>
              <a:t>Applicable retroactively to digitized records not yet transferred. If previously digitized records are not compliant with the final standards, agencies may:</a:t>
            </a:r>
            <a:endParaRPr sz="1500" kern="0">
              <a:solidFill>
                <a:srgbClr val="000000"/>
              </a:solidFill>
              <a:latin typeface="Merriweather"/>
              <a:ea typeface="Merriweather"/>
              <a:cs typeface="Merriweather"/>
              <a:sym typeface="Merriweather"/>
            </a:endParaRPr>
          </a:p>
          <a:p>
            <a:pPr marL="457200" indent="-323850" defTabSz="914400">
              <a:lnSpc>
                <a:spcPct val="115000"/>
              </a:lnSpc>
              <a:spcBef>
                <a:spcPts val="1000"/>
              </a:spcBef>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Re-digitize the original source records</a:t>
            </a:r>
            <a:endParaRPr sz="1500" kern="0">
              <a:solidFill>
                <a:srgbClr val="000000"/>
              </a:solidFill>
              <a:latin typeface="Merriweather"/>
              <a:ea typeface="Merriweather"/>
              <a:cs typeface="Merriweather"/>
              <a:sym typeface="Merriweather"/>
            </a:endParaRPr>
          </a:p>
          <a:p>
            <a:pPr marL="457200" indent="-323850" defTabSz="914400">
              <a:lnSpc>
                <a:spcPct val="115000"/>
              </a:lnSpc>
              <a:spcBef>
                <a:spcPts val="1000"/>
              </a:spcBef>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Submit an agency-specific schedule</a:t>
            </a:r>
            <a:endParaRPr sz="1500" kern="0">
              <a:solidFill>
                <a:srgbClr val="000000"/>
              </a:solidFill>
              <a:latin typeface="Merriweather"/>
              <a:ea typeface="Merriweather"/>
              <a:cs typeface="Merriweather"/>
              <a:sym typeface="Merriweather"/>
            </a:endParaRPr>
          </a:p>
          <a:p>
            <a:pPr marL="457200" indent="-323850" defTabSz="914400">
              <a:lnSpc>
                <a:spcPct val="115000"/>
              </a:lnSpc>
              <a:spcBef>
                <a:spcPts val="1000"/>
              </a:spcBef>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Transfer source paper records to NARA prior to December 2022</a:t>
            </a:r>
            <a:endParaRPr sz="1500" kern="0">
              <a:solidFill>
                <a:srgbClr val="000000"/>
              </a:solidFill>
              <a:latin typeface="Merriweather"/>
              <a:ea typeface="Merriweather"/>
              <a:cs typeface="Merriweather"/>
              <a:sym typeface="Merriweather"/>
            </a:endParaRPr>
          </a:p>
          <a:p>
            <a:pPr marL="457200" indent="-323850" defTabSz="914400">
              <a:lnSpc>
                <a:spcPct val="115000"/>
              </a:lnSpc>
              <a:spcBef>
                <a:spcPts val="1000"/>
              </a:spcBef>
              <a:buClr>
                <a:srgbClr val="000000"/>
              </a:buClr>
              <a:buSzPts val="1500"/>
              <a:buFont typeface="Merriweather"/>
              <a:buChar char="●"/>
            </a:pPr>
            <a:r>
              <a:rPr lang="en-US" sz="1500" kern="0">
                <a:solidFill>
                  <a:srgbClr val="000000"/>
                </a:solidFill>
                <a:latin typeface="Merriweather"/>
                <a:ea typeface="Merriweather"/>
                <a:cs typeface="Merriweather"/>
                <a:sym typeface="Merriweather"/>
              </a:rPr>
              <a:t>Request an M-19-21 exception</a:t>
            </a:r>
            <a:endParaRPr sz="1500" kern="0">
              <a:solidFill>
                <a:srgbClr val="000000"/>
              </a:solidFill>
              <a:latin typeface="Merriweather"/>
              <a:ea typeface="Merriweather"/>
              <a:cs typeface="Merriweather"/>
              <a:sym typeface="Merriweather"/>
            </a:endParaRPr>
          </a:p>
        </p:txBody>
      </p:sp>
    </p:spTree>
    <p:extLst>
      <p:ext uri="{BB962C8B-B14F-4D97-AF65-F5344CB8AC3E}">
        <p14:creationId xmlns:p14="http://schemas.microsoft.com/office/powerpoint/2010/main" val="699570356"/>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49"/>
        <p:cNvGrpSpPr/>
        <p:nvPr/>
      </p:nvGrpSpPr>
      <p:grpSpPr>
        <a:xfrm>
          <a:off x="0" y="0"/>
          <a:ext cx="0" cy="0"/>
        </a:xfrm>
      </p:grpSpPr>
      <p:sp>
        <p:nvSpPr>
          <p:cNvPr id="150" name="Google Shape;150;p23"/>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14</a:t>
            </a:fld>
            <a:endParaRPr kern="0"/>
          </a:p>
        </p:txBody>
      </p:sp>
      <p:sp>
        <p:nvSpPr>
          <p:cNvPr id="151" name="Google Shape;151;p23"/>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Records Scheduling</a:t>
            </a:r>
            <a:endParaRPr sz="3000" kern="0">
              <a:solidFill>
                <a:srgbClr val="1C4587"/>
              </a:solidFill>
              <a:latin typeface="Merriweather"/>
              <a:ea typeface="Merriweather"/>
              <a:cs typeface="Merriweather"/>
              <a:sym typeface="Merriweather"/>
            </a:endParaRPr>
          </a:p>
        </p:txBody>
      </p:sp>
      <p:graphicFrame>
        <p:nvGraphicFramePr>
          <p:cNvPr id="152" name="Google Shape;152;p23"/>
          <p:cNvGraphicFramePr>
            <a:graphicFrameLocks noGrp="1"/>
          </p:cNvGraphicFramePr>
          <p:nvPr>
            <p:extLst>
              <p:ext uri="{D42A27DB-BD31-4B8C-83A1-F6EECF244321}">
                <p14:modId xmlns:p14="http://schemas.microsoft.com/office/powerpoint/2010/main" val="2841414845"/>
              </p:ext>
            </p:extLst>
          </p:nvPr>
        </p:nvGraphicFramePr>
        <p:xfrm>
          <a:off x="1824600" y="1186788"/>
          <a:ext cx="8608050" cy="4257996"/>
        </p:xfrm>
        <a:graphic>
          <a:graphicData uri="http://schemas.openxmlformats.org/drawingml/2006/table">
            <a:tbl>
              <a:tblPr>
                <a:noFill/>
              </a:tblPr>
              <a:tblGrid>
                <a:gridCol w="4067550">
                  <a:extLst>
                    <a:ext uri="{9D8B030D-6E8A-4147-A177-3AD203B41FA5}">
                      <a16:colId xmlns:a16="http://schemas.microsoft.com/office/drawing/2014/main" val="20000"/>
                    </a:ext>
                  </a:extLst>
                </a:gridCol>
                <a:gridCol w="4540500">
                  <a:extLst>
                    <a:ext uri="{9D8B030D-6E8A-4147-A177-3AD203B41FA5}">
                      <a16:colId xmlns:a16="http://schemas.microsoft.com/office/drawing/2014/main" val="20001"/>
                    </a:ext>
                  </a:extLst>
                </a:gridCol>
              </a:tblGrid>
              <a:tr h="2076625">
                <a:tc>
                  <a:txBody>
                    <a:bodyPr vert="horz" wrap="square"/>
                    <a:lstStyle/>
                    <a:p>
                      <a:pPr marL="0" lvl="0" indent="0" algn="l" rtl="0">
                        <a:lnSpc>
                          <a:spcPct val="115000"/>
                        </a:lnSpc>
                        <a:spcBef>
                          <a:spcPct val="0"/>
                        </a:spcBef>
                        <a:spcAft>
                          <a:spcPct val="0"/>
                        </a:spcAft>
                        <a:buClr>
                          <a:schemeClr val="dk1"/>
                        </a:buClr>
                        <a:buSzPts val="1100"/>
                        <a:buFont typeface="Arial"/>
                        <a:buNone/>
                      </a:pPr>
                      <a:r>
                        <a:rPr lang="en-US">
                          <a:solidFill>
                            <a:srgbClr val="1155CC"/>
                          </a:solidFill>
                          <a:uFill>
                            <a:noFill/>
                          </a:uFill>
                          <a:latin typeface="Merriweather"/>
                          <a:ea typeface="Merriweather"/>
                          <a:cs typeface="Merriweather"/>
                          <a:sym typeface="Merriweather"/>
                        </a:rPr>
                        <a:t>Proposed Regulation</a:t>
                      </a:r>
                      <a:r>
                        <a:rPr lang="en-US">
                          <a:solidFill>
                            <a:schemeClr val="dk1"/>
                          </a:solidFill>
                          <a:latin typeface="Merriweather"/>
                          <a:ea typeface="Merriweather"/>
                          <a:cs typeface="Merriweather"/>
                          <a:sym typeface="Merriweather"/>
                        </a:rPr>
                        <a:t> </a:t>
                      </a:r>
                      <a:endParaRPr>
                        <a:solidFill>
                          <a:schemeClr val="dk1"/>
                        </a:solidFill>
                        <a:latin typeface="Merriweather"/>
                        <a:ea typeface="Merriweather"/>
                        <a:cs typeface="Merriweather"/>
                        <a:sym typeface="Merriweather"/>
                      </a:endParaRPr>
                    </a:p>
                    <a:p>
                      <a:pPr marL="228600" lvl="0" indent="-203200" algn="l" rtl="0">
                        <a:lnSpc>
                          <a:spcPct val="115000"/>
                        </a:lnSpc>
                        <a:spcBef>
                          <a:spcPts val="1200"/>
                        </a:spcBef>
                        <a:spcAft>
                          <a:spcPct val="0"/>
                        </a:spcAft>
                        <a:buClr>
                          <a:schemeClr val="dk1"/>
                        </a:buClr>
                        <a:buSzPts val="1400"/>
                        <a:buFont typeface="Merriweather"/>
                        <a:buChar char="●"/>
                      </a:pPr>
                      <a:r>
                        <a:rPr lang="en-US">
                          <a:solidFill>
                            <a:schemeClr val="dk1"/>
                          </a:solidFill>
                          <a:latin typeface="Merriweather"/>
                          <a:ea typeface="Merriweather"/>
                          <a:cs typeface="Merriweather"/>
                          <a:sym typeface="Merriweather"/>
                        </a:rPr>
                        <a:t>36 CFR 1224.10 &amp; 1225.22 </a:t>
                      </a:r>
                      <a:endParaRPr>
                        <a:solidFill>
                          <a:schemeClr val="dk1"/>
                        </a:solidFill>
                        <a:latin typeface="Merriweather"/>
                        <a:ea typeface="Merriweather"/>
                        <a:cs typeface="Merriweather"/>
                        <a:sym typeface="Merriweather"/>
                      </a:endParaRPr>
                    </a:p>
                    <a:p>
                      <a:pPr marL="228600" lvl="0" indent="-203200" algn="l" rtl="0">
                        <a:lnSpc>
                          <a:spcPct val="115000"/>
                        </a:lnSpc>
                        <a:spcBef>
                          <a:spcPts val="400"/>
                        </a:spcBef>
                        <a:spcAft>
                          <a:spcPct val="0"/>
                        </a:spcAft>
                        <a:buClr>
                          <a:schemeClr val="dk1"/>
                        </a:buClr>
                        <a:buSzPts val="1400"/>
                        <a:buFont typeface="Merriweather"/>
                        <a:buChar char="●"/>
                      </a:pPr>
                      <a:r>
                        <a:rPr lang="en-US">
                          <a:solidFill>
                            <a:schemeClr val="dk1"/>
                          </a:solidFill>
                          <a:latin typeface="Merriweather"/>
                          <a:ea typeface="Merriweather"/>
                          <a:cs typeface="Merriweather"/>
                          <a:sym typeface="Merriweather"/>
                        </a:rPr>
                        <a:t>Review, every five years, all records schedules that are ten years old and older, based on date NARA approved the schedule. </a:t>
                      </a:r>
                      <a:endParaRPr>
                        <a:solidFill>
                          <a:schemeClr val="dk1"/>
                        </a:solidFill>
                        <a:latin typeface="Merriweather"/>
                        <a:ea typeface="Merriweather"/>
                        <a:cs typeface="Merriweather"/>
                        <a:sym typeface="Merriweather"/>
                      </a:endParaRPr>
                    </a:p>
                    <a:p>
                      <a:pPr marL="228600" lvl="0" indent="-203200" algn="l" rtl="0">
                        <a:lnSpc>
                          <a:spcPct val="115000"/>
                        </a:lnSpc>
                        <a:spcBef>
                          <a:spcPts val="400"/>
                        </a:spcBef>
                        <a:spcAft>
                          <a:spcPct val="0"/>
                        </a:spcAft>
                        <a:buClr>
                          <a:schemeClr val="dk1"/>
                        </a:buClr>
                        <a:buSzPts val="1400"/>
                        <a:buFont typeface="Merriweather"/>
                        <a:buChar char="●"/>
                      </a:pPr>
                      <a:r>
                        <a:rPr lang="en-US">
                          <a:solidFill>
                            <a:schemeClr val="dk1"/>
                          </a:solidFill>
                          <a:latin typeface="Merriweather"/>
                          <a:ea typeface="Merriweather"/>
                          <a:cs typeface="Merriweather"/>
                          <a:sym typeface="Merriweather"/>
                        </a:rPr>
                        <a:t>Same rule-making package as digitization regulation</a:t>
                      </a:r>
                      <a:endParaRPr>
                        <a:latin typeface="Merriweather"/>
                        <a:ea typeface="Merriweather"/>
                        <a:cs typeface="Merriweather"/>
                        <a:sym typeface="Merriweather"/>
                      </a:endParaRPr>
                    </a:p>
                  </a:txBody>
                  <a:tcPr marL="91425" marR="91425" marT="91425" marB="91425">
                    <a:lnL w="38100" cap="flat" cmpd="sng">
                      <a:solidFill>
                        <a:srgbClr val="0071BC"/>
                      </a:solidFill>
                      <a:prstDash val="solid"/>
                      <a:round/>
                      <a:headEnd type="none" w="sm" len="sm"/>
                      <a:tailEnd type="none" w="sm" len="sm"/>
                    </a:lnL>
                    <a:lnR w="38100" cap="flat" cmpd="sng">
                      <a:solidFill>
                        <a:srgbClr val="0071BC"/>
                      </a:solidFill>
                      <a:prstDash val="solid"/>
                      <a:round/>
                      <a:headEnd type="none" w="sm" len="sm"/>
                      <a:tailEnd type="none" w="sm" len="sm"/>
                    </a:lnR>
                    <a:lnT w="38100" cap="flat" cmpd="sng">
                      <a:solidFill>
                        <a:srgbClr val="0071BC"/>
                      </a:solidFill>
                      <a:prstDash val="solid"/>
                      <a:round/>
                      <a:headEnd type="none" w="sm" len="sm"/>
                      <a:tailEnd type="none" w="sm" len="sm"/>
                    </a:lnT>
                    <a:lnB w="38100" cap="flat" cmpd="sng">
                      <a:solidFill>
                        <a:srgbClr val="0071BC"/>
                      </a:solidFill>
                      <a:prstDash val="solid"/>
                      <a:round/>
                      <a:headEnd type="none" w="sm" len="sm"/>
                      <a:tailEnd type="none" w="sm" len="sm"/>
                    </a:lnB>
                  </a:tcPr>
                </a:tc>
                <a:tc>
                  <a:txBody>
                    <a:bodyPr vert="horz" wrap="square"/>
                    <a:lstStyle/>
                    <a:p>
                      <a:pPr marL="0" lvl="0" indent="0" algn="l" rtl="0">
                        <a:lnSpc>
                          <a:spcPct val="115000"/>
                        </a:lnSpc>
                        <a:spcBef>
                          <a:spcPct val="0"/>
                        </a:spcBef>
                        <a:spcAft>
                          <a:spcPct val="0"/>
                        </a:spcAft>
                        <a:buNone/>
                      </a:pPr>
                      <a:r>
                        <a:rPr lang="en-US">
                          <a:solidFill>
                            <a:srgbClr val="1155CC"/>
                          </a:solidFill>
                          <a:highlight>
                            <a:srgbClr val="FFFFFF"/>
                          </a:highlight>
                          <a:uFill>
                            <a:noFill/>
                          </a:uFill>
                          <a:latin typeface="Merriweather"/>
                          <a:ea typeface="Merriweather"/>
                          <a:cs typeface="Merriweather"/>
                          <a:sym typeface="Merriweather"/>
                        </a:rPr>
                        <a:t>NARA Bulletin 2020-02, Scheduling the Early and Late Transfer of Permanent Records</a:t>
                      </a:r>
                      <a:endParaRPr>
                        <a:solidFill>
                          <a:schemeClr val="dk1"/>
                        </a:solidFill>
                        <a:highlight>
                          <a:srgbClr val="FFFFFF"/>
                        </a:highlight>
                        <a:latin typeface="Merriweather"/>
                        <a:ea typeface="Merriweather"/>
                        <a:cs typeface="Merriweather"/>
                        <a:sym typeface="Merriweather"/>
                      </a:endParaRPr>
                    </a:p>
                    <a:p>
                      <a:pPr marL="228600" lvl="0" indent="-203200" algn="l" rtl="0">
                        <a:lnSpc>
                          <a:spcPct val="115000"/>
                        </a:lnSpc>
                        <a:spcBef>
                          <a:spcPts val="1200"/>
                        </a:spcBef>
                        <a:spcAft>
                          <a:spcPct val="0"/>
                        </a:spcAft>
                        <a:buClr>
                          <a:schemeClr val="dk1"/>
                        </a:buClr>
                        <a:buSzPts val="1400"/>
                        <a:buFont typeface="Merriweather"/>
                        <a:buChar char="●"/>
                      </a:pPr>
                      <a:r>
                        <a:rPr lang="en-US">
                          <a:solidFill>
                            <a:schemeClr val="dk1"/>
                          </a:solidFill>
                          <a:highlight>
                            <a:srgbClr val="FFFFFF"/>
                          </a:highlight>
                          <a:latin typeface="Merriweather"/>
                          <a:ea typeface="Merriweather"/>
                          <a:cs typeface="Merriweather"/>
                          <a:sym typeface="Merriweather"/>
                        </a:rPr>
                        <a:t>Superseded NARA Bulletin 2015-01</a:t>
                      </a:r>
                      <a:endParaRPr>
                        <a:solidFill>
                          <a:schemeClr val="dk1"/>
                        </a:solidFill>
                        <a:highlight>
                          <a:srgbClr val="FFFFFF"/>
                        </a:highlight>
                        <a:latin typeface="Merriweather"/>
                        <a:ea typeface="Merriweather"/>
                        <a:cs typeface="Merriweather"/>
                        <a:sym typeface="Merriweather"/>
                      </a:endParaRPr>
                    </a:p>
                    <a:p>
                      <a:pPr marL="228600" lvl="0" indent="-203200" algn="l" rtl="0">
                        <a:lnSpc>
                          <a:spcPct val="115000"/>
                        </a:lnSpc>
                        <a:spcBef>
                          <a:spcPts val="400"/>
                        </a:spcBef>
                        <a:spcAft>
                          <a:spcPct val="0"/>
                        </a:spcAft>
                        <a:buClr>
                          <a:schemeClr val="dk1"/>
                        </a:buClr>
                        <a:buSzPts val="1400"/>
                        <a:buFont typeface="Merriweather"/>
                        <a:buChar char="●"/>
                      </a:pPr>
                      <a:r>
                        <a:rPr lang="en-US">
                          <a:solidFill>
                            <a:schemeClr val="dk1"/>
                          </a:solidFill>
                          <a:highlight>
                            <a:srgbClr val="FFFFFF"/>
                          </a:highlight>
                          <a:latin typeface="Merriweather"/>
                          <a:ea typeface="Merriweather"/>
                          <a:cs typeface="Merriweather"/>
                          <a:sym typeface="Merriweather"/>
                        </a:rPr>
                        <a:t>Same guidance for scheduling permanent records with retention periods less than 15 years </a:t>
                      </a:r>
                      <a:endParaRPr>
                        <a:solidFill>
                          <a:schemeClr val="dk1"/>
                        </a:solidFill>
                        <a:highlight>
                          <a:srgbClr val="FFFFFF"/>
                        </a:highlight>
                        <a:latin typeface="Merriweather"/>
                        <a:ea typeface="Merriweather"/>
                        <a:cs typeface="Merriweather"/>
                        <a:sym typeface="Merriweather"/>
                      </a:endParaRPr>
                    </a:p>
                    <a:p>
                      <a:pPr marL="228600" lvl="0" indent="-203200" algn="l" rtl="0">
                        <a:lnSpc>
                          <a:spcPct val="115000"/>
                        </a:lnSpc>
                        <a:spcBef>
                          <a:spcPts val="400"/>
                        </a:spcBef>
                        <a:spcAft>
                          <a:spcPts val="1000"/>
                        </a:spcAft>
                        <a:buClr>
                          <a:schemeClr val="dk1"/>
                        </a:buClr>
                        <a:buSzPts val="1400"/>
                        <a:buFont typeface="Merriweather"/>
                        <a:buChar char="●"/>
                      </a:pPr>
                      <a:r>
                        <a:rPr lang="en-US">
                          <a:solidFill>
                            <a:schemeClr val="dk1"/>
                          </a:solidFill>
                          <a:highlight>
                            <a:srgbClr val="FFFFFF"/>
                          </a:highlight>
                          <a:latin typeface="Merriweather"/>
                          <a:ea typeface="Merriweather"/>
                          <a:cs typeface="Merriweather"/>
                          <a:sym typeface="Merriweather"/>
                        </a:rPr>
                        <a:t>New guidance for scheduling permanent records with retention periods more than 30 years </a:t>
                      </a:r>
                      <a:endParaRPr>
                        <a:solidFill>
                          <a:schemeClr val="dk1"/>
                        </a:solidFill>
                        <a:latin typeface="Merriweather"/>
                        <a:ea typeface="Merriweather"/>
                        <a:cs typeface="Merriweather"/>
                        <a:sym typeface="Merriweather"/>
                      </a:endParaRPr>
                    </a:p>
                  </a:txBody>
                  <a:tcPr marL="91425" marR="91425" marT="91425" marB="91425">
                    <a:lnL w="38100" cap="flat" cmpd="sng">
                      <a:solidFill>
                        <a:srgbClr val="0071BC"/>
                      </a:solidFill>
                      <a:prstDash val="solid"/>
                      <a:round/>
                      <a:headEnd type="none" w="sm" len="sm"/>
                      <a:tailEnd type="none" w="sm" len="sm"/>
                    </a:lnL>
                    <a:lnR w="38100" cap="flat" cmpd="sng">
                      <a:solidFill>
                        <a:srgbClr val="0071BC"/>
                      </a:solidFill>
                      <a:prstDash val="solid"/>
                      <a:round/>
                      <a:headEnd type="none" w="sm" len="sm"/>
                      <a:tailEnd type="none" w="sm" len="sm"/>
                    </a:lnR>
                    <a:lnT w="38100" cap="flat" cmpd="sng">
                      <a:solidFill>
                        <a:srgbClr val="0071BC"/>
                      </a:solidFill>
                      <a:prstDash val="solid"/>
                      <a:round/>
                      <a:headEnd type="none" w="sm" len="sm"/>
                      <a:tailEnd type="none" w="sm" len="sm"/>
                    </a:lnT>
                    <a:lnB w="38100" cap="flat" cmpd="sng">
                      <a:solidFill>
                        <a:srgbClr val="0071BC"/>
                      </a:solidFill>
                      <a:prstDash val="solid"/>
                      <a:round/>
                      <a:headEnd type="none" w="sm" len="sm"/>
                      <a:tailEnd type="none" w="sm" len="sm"/>
                    </a:lnB>
                  </a:tcPr>
                </a:tc>
                <a:extLst>
                  <a:ext uri="{0D108BD9-81ED-4DB2-BD59-A6C34878D82A}">
                    <a16:rowId xmlns:a16="http://schemas.microsoft.com/office/drawing/2014/main" val="10000"/>
                  </a:ext>
                </a:extLst>
              </a:tr>
              <a:tr h="2044500">
                <a:tc>
                  <a:txBody>
                    <a:bodyPr vert="horz" wrap="square"/>
                    <a:lstStyle/>
                    <a:p>
                      <a:pPr marL="0" lvl="0" indent="0" algn="l" rtl="0">
                        <a:lnSpc>
                          <a:spcPct val="115000"/>
                        </a:lnSpc>
                        <a:spcBef>
                          <a:spcPct val="0"/>
                        </a:spcBef>
                        <a:spcAft>
                          <a:spcPct val="0"/>
                        </a:spcAft>
                        <a:buNone/>
                      </a:pPr>
                      <a:r>
                        <a:rPr lang="en-US">
                          <a:solidFill>
                            <a:srgbClr val="1155CC"/>
                          </a:solidFill>
                          <a:highlight>
                            <a:srgbClr val="FFFFFF"/>
                          </a:highlight>
                          <a:uFill>
                            <a:noFill/>
                          </a:uFill>
                          <a:latin typeface="Merriweather"/>
                          <a:ea typeface="Merriweather"/>
                          <a:cs typeface="Merriweather"/>
                          <a:sym typeface="Merriweather"/>
                        </a:rPr>
                        <a:t>FAQ on Records Scheduling and Appraisal</a:t>
                      </a:r>
                      <a:r>
                        <a:rPr lang="en-US">
                          <a:solidFill>
                            <a:srgbClr val="0071BC"/>
                          </a:solidFill>
                          <a:highlight>
                            <a:srgbClr val="FFFFFF"/>
                          </a:highlight>
                          <a:uFill>
                            <a:noFill/>
                          </a:uFill>
                          <a:latin typeface="Merriweather"/>
                          <a:ea typeface="Merriweather"/>
                          <a:cs typeface="Merriweather"/>
                          <a:sym typeface="Merriweather"/>
                        </a:rPr>
                        <a:t> </a:t>
                      </a:r>
                      <a:r>
                        <a:rPr lang="en-US">
                          <a:solidFill>
                            <a:srgbClr val="555555"/>
                          </a:solidFill>
                          <a:highlight>
                            <a:srgbClr val="FFFFFF"/>
                          </a:highlight>
                          <a:latin typeface="Merriweather"/>
                          <a:ea typeface="Merriweather"/>
                          <a:cs typeface="Merriweather"/>
                          <a:sym typeface="Merriweather"/>
                        </a:rPr>
                        <a:t> </a:t>
                      </a:r>
                      <a:endParaRPr>
                        <a:solidFill>
                          <a:srgbClr val="555555"/>
                        </a:solidFill>
                        <a:highlight>
                          <a:srgbClr val="FFFFFF"/>
                        </a:highlight>
                        <a:latin typeface="Merriweather"/>
                        <a:ea typeface="Merriweather"/>
                        <a:cs typeface="Merriweather"/>
                        <a:sym typeface="Merriweather"/>
                      </a:endParaRPr>
                    </a:p>
                    <a:p>
                      <a:pPr marL="228600" lvl="0" indent="-203200" algn="l" rtl="0">
                        <a:lnSpc>
                          <a:spcPct val="115000"/>
                        </a:lnSpc>
                        <a:spcBef>
                          <a:spcPts val="1200"/>
                        </a:spcBef>
                        <a:spcAft>
                          <a:spcPct val="0"/>
                        </a:spcAft>
                        <a:buSzPts val="1400"/>
                        <a:buFont typeface="Merriweather"/>
                        <a:buChar char="●"/>
                      </a:pPr>
                      <a:r>
                        <a:rPr lang="en-US">
                          <a:highlight>
                            <a:srgbClr val="FFFFFF"/>
                          </a:highlight>
                          <a:latin typeface="Merriweather"/>
                          <a:ea typeface="Merriweather"/>
                          <a:cs typeface="Merriweather"/>
                          <a:sym typeface="Merriweather"/>
                        </a:rPr>
                        <a:t>Answers to common questions asked by people unfamiliar with federal records scheduling process</a:t>
                      </a:r>
                      <a:endParaRPr>
                        <a:latin typeface="Merriweather"/>
                        <a:ea typeface="Merriweather"/>
                        <a:cs typeface="Merriweather"/>
                        <a:sym typeface="Merriweather"/>
                      </a:endParaRPr>
                    </a:p>
                    <a:p>
                      <a:pPr marL="228600" lvl="0" indent="-203200" algn="l" rtl="0">
                        <a:lnSpc>
                          <a:spcPct val="115000"/>
                        </a:lnSpc>
                        <a:spcBef>
                          <a:spcPts val="400"/>
                        </a:spcBef>
                        <a:spcAft>
                          <a:spcPct val="0"/>
                        </a:spcAft>
                        <a:buSzPts val="1400"/>
                        <a:buFont typeface="Merriweather"/>
                        <a:buChar char="●"/>
                      </a:pPr>
                      <a:r>
                        <a:rPr lang="en-US">
                          <a:latin typeface="Merriweather"/>
                          <a:ea typeface="Merriweather"/>
                          <a:cs typeface="Merriweather"/>
                          <a:sym typeface="Merriweather"/>
                        </a:rPr>
                        <a:t>Why are records destroyed?</a:t>
                      </a:r>
                      <a:endParaRPr>
                        <a:latin typeface="Merriweather"/>
                        <a:ea typeface="Merriweather"/>
                        <a:cs typeface="Merriweather"/>
                        <a:sym typeface="Merriweather"/>
                      </a:endParaRPr>
                    </a:p>
                    <a:p>
                      <a:pPr marL="228600" lvl="0" indent="-203200" algn="l" rtl="0">
                        <a:lnSpc>
                          <a:spcPct val="115000"/>
                        </a:lnSpc>
                        <a:spcBef>
                          <a:spcPts val="400"/>
                        </a:spcBef>
                        <a:spcAft>
                          <a:spcPts val="400"/>
                        </a:spcAft>
                        <a:buSzPts val="1400"/>
                        <a:buFont typeface="Merriweather"/>
                        <a:buChar char="●"/>
                      </a:pPr>
                      <a:r>
                        <a:rPr lang="en-US">
                          <a:latin typeface="Merriweather"/>
                          <a:ea typeface="Merriweather"/>
                          <a:cs typeface="Merriweather"/>
                          <a:sym typeface="Merriweather"/>
                        </a:rPr>
                        <a:t>Why does NARA appraise records?</a:t>
                      </a:r>
                      <a:endParaRPr b="1">
                        <a:highlight>
                          <a:srgbClr val="FFFFFF"/>
                        </a:highlight>
                        <a:latin typeface="Merriweather"/>
                        <a:ea typeface="Merriweather"/>
                        <a:cs typeface="Merriweather"/>
                        <a:sym typeface="Merriweather"/>
                      </a:endParaRPr>
                    </a:p>
                  </a:txBody>
                  <a:tcPr marL="91425" marR="91425" marT="91425" marB="91425">
                    <a:lnL w="38100" cap="flat" cmpd="sng">
                      <a:solidFill>
                        <a:srgbClr val="0071BC"/>
                      </a:solidFill>
                      <a:prstDash val="solid"/>
                      <a:round/>
                      <a:headEnd type="none" w="sm" len="sm"/>
                      <a:tailEnd type="none" w="sm" len="sm"/>
                    </a:lnL>
                    <a:lnR w="38100" cap="flat" cmpd="sng">
                      <a:solidFill>
                        <a:srgbClr val="0071BC"/>
                      </a:solidFill>
                      <a:prstDash val="solid"/>
                      <a:round/>
                      <a:headEnd type="none" w="sm" len="sm"/>
                      <a:tailEnd type="none" w="sm" len="sm"/>
                    </a:lnR>
                    <a:lnT w="38100" cap="flat" cmpd="sng">
                      <a:solidFill>
                        <a:srgbClr val="0071BC"/>
                      </a:solidFill>
                      <a:prstDash val="solid"/>
                      <a:round/>
                      <a:headEnd type="none" w="sm" len="sm"/>
                      <a:tailEnd type="none" w="sm" len="sm"/>
                    </a:lnT>
                    <a:lnB w="38100" cap="flat" cmpd="sng">
                      <a:solidFill>
                        <a:srgbClr val="0071BC"/>
                      </a:solidFill>
                      <a:prstDash val="solid"/>
                      <a:round/>
                      <a:headEnd type="none" w="sm" len="sm"/>
                      <a:tailEnd type="none" w="sm" len="sm"/>
                    </a:lnB>
                  </a:tcPr>
                </a:tc>
                <a:tc>
                  <a:txBody>
                    <a:bodyPr vert="horz" wrap="square"/>
                    <a:lstStyle/>
                    <a:p>
                      <a:pPr marL="0" lvl="0" indent="0" algn="l" rtl="0">
                        <a:lnSpc>
                          <a:spcPct val="115000"/>
                        </a:lnSpc>
                        <a:spcBef>
                          <a:spcPct val="0"/>
                        </a:spcBef>
                        <a:spcAft>
                          <a:spcPct val="0"/>
                        </a:spcAft>
                        <a:buNone/>
                      </a:pPr>
                      <a:r>
                        <a:rPr lang="en-US">
                          <a:solidFill>
                            <a:schemeClr val="hlink"/>
                          </a:solidFill>
                          <a:uFill>
                            <a:noFill/>
                          </a:uFill>
                          <a:latin typeface="Merriweather"/>
                          <a:ea typeface="Merriweather"/>
                          <a:cs typeface="Merriweather"/>
                          <a:sym typeface="Merriweather"/>
                        </a:rPr>
                        <a:t>Machine Readable GRS Schedules</a:t>
                      </a:r>
                      <a:endParaRPr/>
                    </a:p>
                    <a:p>
                      <a:pPr marL="0" lvl="0" indent="0" algn="l" rtl="0">
                        <a:lnSpc>
                          <a:spcPct val="115000"/>
                        </a:lnSpc>
                        <a:spcBef>
                          <a:spcPts val="1200"/>
                        </a:spcBef>
                        <a:spcAft>
                          <a:spcPct val="0"/>
                        </a:spcAft>
                        <a:buNone/>
                      </a:pPr>
                      <a:r>
                        <a:rPr lang="en-US" err="1">
                          <a:solidFill>
                            <a:schemeClr val="hlink"/>
                          </a:solidFill>
                          <a:uFill>
                            <a:noFill/>
                          </a:uFill>
                          <a:latin typeface="Merriweather"/>
                          <a:ea typeface="Merriweather"/>
                          <a:cs typeface="Merriweather"/>
                          <a:sym typeface="Merriweather"/>
                        </a:rPr>
                        <a:t>Data.Gov</a:t>
                      </a:r>
                      <a:endParaRPr>
                        <a:solidFill>
                          <a:schemeClr val="dk1"/>
                        </a:solidFill>
                        <a:latin typeface="Merriweather"/>
                        <a:ea typeface="Merriweather"/>
                        <a:cs typeface="Merriweather"/>
                        <a:sym typeface="Merriweather"/>
                      </a:endParaRPr>
                    </a:p>
                    <a:p>
                      <a:pPr marL="228600" lvl="0" indent="-203200" algn="l" rtl="0">
                        <a:lnSpc>
                          <a:spcPct val="115000"/>
                        </a:lnSpc>
                        <a:spcBef>
                          <a:spcPct val="0"/>
                        </a:spcBef>
                        <a:spcAft>
                          <a:spcPct val="0"/>
                        </a:spcAft>
                        <a:buSzPts val="1400"/>
                        <a:buFont typeface="Merriweather"/>
                        <a:buChar char="●"/>
                      </a:pPr>
                      <a:r>
                        <a:rPr lang="en-US">
                          <a:solidFill>
                            <a:schemeClr val="dk1"/>
                          </a:solidFill>
                          <a:latin typeface="Merriweather"/>
                          <a:ea typeface="Merriweather"/>
                          <a:cs typeface="Merriweather"/>
                          <a:sym typeface="Merriweather"/>
                        </a:rPr>
                        <a:t>Searchable and manipulable versions in comma-separated value (.csv)</a:t>
                      </a:r>
                      <a:r>
                        <a:rPr lang="en-US">
                          <a:solidFill>
                            <a:srgbClr val="333333"/>
                          </a:solidFill>
                          <a:highlight>
                            <a:srgbClr val="F9F9F9"/>
                          </a:highlight>
                          <a:latin typeface="Merriweather"/>
                          <a:ea typeface="Merriweather"/>
                          <a:cs typeface="Merriweather"/>
                          <a:sym typeface="Merriweather"/>
                        </a:rPr>
                        <a:t> </a:t>
                      </a:r>
                      <a:endParaRPr>
                        <a:solidFill>
                          <a:srgbClr val="333333"/>
                        </a:solidFill>
                        <a:highlight>
                          <a:srgbClr val="F9F9F9"/>
                        </a:highlight>
                        <a:latin typeface="Merriweather"/>
                        <a:ea typeface="Merriweather"/>
                        <a:cs typeface="Merriweather"/>
                        <a:sym typeface="Merriweather"/>
                      </a:endParaRPr>
                    </a:p>
                    <a:p>
                      <a:pPr marL="228600" lvl="0" indent="-203200" algn="l" rtl="0">
                        <a:lnSpc>
                          <a:spcPct val="115000"/>
                        </a:lnSpc>
                        <a:spcBef>
                          <a:spcPts val="400"/>
                        </a:spcBef>
                        <a:spcAft>
                          <a:spcPct val="0"/>
                        </a:spcAft>
                        <a:buClr>
                          <a:schemeClr val="dk1"/>
                        </a:buClr>
                        <a:buSzPts val="1400"/>
                        <a:buFont typeface="Merriweather"/>
                        <a:buChar char="●"/>
                      </a:pPr>
                      <a:r>
                        <a:rPr lang="en-US">
                          <a:solidFill>
                            <a:schemeClr val="dk1"/>
                          </a:solidFill>
                          <a:latin typeface="Merriweather"/>
                          <a:ea typeface="Merriweather"/>
                          <a:cs typeface="Merriweather"/>
                          <a:sym typeface="Merriweather"/>
                        </a:rPr>
                        <a:t>available for download as a .zip file</a:t>
                      </a:r>
                      <a:endParaRPr>
                        <a:solidFill>
                          <a:schemeClr val="dk1"/>
                        </a:solidFill>
                        <a:latin typeface="Merriweather"/>
                        <a:ea typeface="Merriweather"/>
                        <a:cs typeface="Merriweather"/>
                        <a:sym typeface="Merriweather"/>
                      </a:endParaRPr>
                    </a:p>
                    <a:p>
                      <a:pPr marL="0" lvl="0" indent="0" algn="l" rtl="0">
                        <a:lnSpc>
                          <a:spcPct val="115000"/>
                        </a:lnSpc>
                        <a:spcBef>
                          <a:spcPct val="0"/>
                        </a:spcBef>
                        <a:spcAft>
                          <a:spcPct val="0"/>
                        </a:spcAft>
                        <a:buNone/>
                      </a:pPr>
                      <a:r>
                        <a:rPr lang="en-US">
                          <a:solidFill>
                            <a:schemeClr val="hlink"/>
                          </a:solidFill>
                          <a:uFill>
                            <a:noFill/>
                          </a:uFill>
                          <a:latin typeface="Merriweather"/>
                          <a:ea typeface="Merriweather"/>
                          <a:cs typeface="Merriweather"/>
                          <a:sym typeface="Merriweather"/>
                        </a:rPr>
                        <a:t>archives.gov/grs</a:t>
                      </a:r>
                      <a:endParaRPr>
                        <a:solidFill>
                          <a:schemeClr val="dk1"/>
                        </a:solidFill>
                        <a:latin typeface="Merriweather"/>
                        <a:ea typeface="Merriweather"/>
                        <a:cs typeface="Merriweather"/>
                        <a:sym typeface="Merriweather"/>
                      </a:endParaRPr>
                    </a:p>
                    <a:p>
                      <a:pPr marL="228600" lvl="0" indent="-203200" algn="l" rtl="0">
                        <a:lnSpc>
                          <a:spcPct val="115000"/>
                        </a:lnSpc>
                        <a:spcBef>
                          <a:spcPct val="0"/>
                        </a:spcBef>
                        <a:spcAft>
                          <a:spcPct val="0"/>
                        </a:spcAft>
                        <a:buClr>
                          <a:schemeClr val="dk1"/>
                        </a:buClr>
                        <a:buSzPts val="1400"/>
                        <a:buFont typeface="Merriweather"/>
                        <a:buChar char="●"/>
                      </a:pPr>
                      <a:r>
                        <a:rPr lang="en-US">
                          <a:solidFill>
                            <a:schemeClr val="dk1"/>
                          </a:solidFill>
                          <a:latin typeface="Merriweather"/>
                          <a:ea typeface="Merriweather"/>
                          <a:cs typeface="Merriweather"/>
                          <a:sym typeface="Merriweather"/>
                        </a:rPr>
                        <a:t>simplified GRS in Excel file</a:t>
                      </a:r>
                      <a:endParaRPr>
                        <a:solidFill>
                          <a:schemeClr val="dk1"/>
                        </a:solidFill>
                        <a:latin typeface="Merriweather"/>
                        <a:ea typeface="Merriweather"/>
                        <a:cs typeface="Merriweather"/>
                        <a:sym typeface="Merriweather"/>
                      </a:endParaRPr>
                    </a:p>
                  </a:txBody>
                  <a:tcPr marL="91425" marR="91425" marT="91425" marB="91425">
                    <a:lnL w="38100" cap="flat" cmpd="sng">
                      <a:solidFill>
                        <a:srgbClr val="0071BC"/>
                      </a:solidFill>
                      <a:prstDash val="solid"/>
                      <a:round/>
                      <a:headEnd type="none" w="sm" len="sm"/>
                      <a:tailEnd type="none" w="sm" len="sm"/>
                    </a:lnL>
                    <a:lnR w="38100" cap="flat" cmpd="sng">
                      <a:solidFill>
                        <a:srgbClr val="0071BC"/>
                      </a:solidFill>
                      <a:prstDash val="solid"/>
                      <a:round/>
                      <a:headEnd type="none" w="sm" len="sm"/>
                      <a:tailEnd type="none" w="sm" len="sm"/>
                    </a:lnR>
                    <a:lnT w="38100" cap="flat" cmpd="sng">
                      <a:solidFill>
                        <a:srgbClr val="0071BC"/>
                      </a:solidFill>
                      <a:prstDash val="solid"/>
                      <a:round/>
                      <a:headEnd type="none" w="sm" len="sm"/>
                      <a:tailEnd type="none" w="sm" len="sm"/>
                    </a:lnT>
                    <a:lnB w="38100" cap="flat" cmpd="sng">
                      <a:solidFill>
                        <a:srgbClr val="0071BC"/>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68792573"/>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57"/>
        <p:cNvGrpSpPr/>
        <p:nvPr/>
      </p:nvGrpSpPr>
      <p:grpSpPr>
        <a:xfrm>
          <a:off x="0" y="0"/>
          <a:ext cx="0" cy="0"/>
        </a:xfrm>
      </p:grpSpPr>
      <p:sp>
        <p:nvSpPr>
          <p:cNvPr id="158" name="Google Shape;158;p24"/>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15</a:t>
            </a:fld>
            <a:endParaRPr kern="0"/>
          </a:p>
        </p:txBody>
      </p:sp>
      <p:sp>
        <p:nvSpPr>
          <p:cNvPr id="159" name="Google Shape;159;p24"/>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Presidential Transition</a:t>
            </a:r>
            <a:endParaRPr sz="3000" kern="0">
              <a:solidFill>
                <a:srgbClr val="1C4587"/>
              </a:solidFill>
              <a:latin typeface="Merriweather"/>
              <a:ea typeface="Merriweather"/>
              <a:cs typeface="Merriweather"/>
              <a:sym typeface="Merriweather"/>
            </a:endParaRPr>
          </a:p>
        </p:txBody>
      </p:sp>
      <p:sp>
        <p:nvSpPr>
          <p:cNvPr id="160" name="Google Shape;160;p24"/>
          <p:cNvSpPr txBox="1"/>
          <p:nvPr/>
        </p:nvSpPr>
        <p:spPr>
          <a:xfrm>
            <a:off x="1676400" y="1172300"/>
            <a:ext cx="8716500" cy="2424900"/>
          </a:xfrm>
          <a:prstGeom prst="rect">
            <a:avLst/>
          </a:prstGeom>
          <a:noFill/>
          <a:ln>
            <a:noFill/>
          </a:ln>
        </p:spPr>
        <p:txBody>
          <a:bodyPr spcFirstLastPara="1" wrap="square" lIns="91425" tIns="91425" rIns="91425" bIns="91425" anchor="t" anchorCtr="0">
            <a:noAutofit/>
          </a:bodyPr>
          <a:lstStyle/>
          <a:p>
            <a:pPr defTabSz="914400">
              <a:lnSpc>
                <a:spcPct val="115000"/>
              </a:lnSpc>
              <a:buClr>
                <a:srgbClr val="000000"/>
              </a:buClr>
            </a:pPr>
            <a:r>
              <a:rPr lang="en-US" sz="1500" kern="0">
                <a:solidFill>
                  <a:srgbClr val="000000"/>
                </a:solidFill>
                <a:latin typeface="Merriweather"/>
                <a:ea typeface="Merriweather"/>
                <a:cs typeface="Merriweather"/>
                <a:sym typeface="Merriweather"/>
              </a:rPr>
              <a:t>To quote the Archivist  . . .</a:t>
            </a:r>
            <a:endParaRPr sz="1500" kern="0">
              <a:solidFill>
                <a:srgbClr val="000000"/>
              </a:solidFill>
              <a:latin typeface="Merriweather"/>
              <a:ea typeface="Merriweather"/>
              <a:cs typeface="Merriweather"/>
              <a:sym typeface="Merriweather"/>
            </a:endParaRPr>
          </a:p>
          <a:p>
            <a:pPr marL="457200" defTabSz="914400">
              <a:lnSpc>
                <a:spcPct val="115000"/>
              </a:lnSpc>
              <a:spcBef>
                <a:spcPts val="1200"/>
              </a:spcBef>
              <a:buClr>
                <a:srgbClr val="000000"/>
              </a:buClr>
            </a:pPr>
            <a:r>
              <a:rPr lang="en-US" sz="1500" kern="0">
                <a:solidFill>
                  <a:srgbClr val="000000"/>
                </a:solidFill>
                <a:latin typeface="Merriweather"/>
                <a:ea typeface="Merriweather"/>
                <a:cs typeface="Merriweather"/>
                <a:sym typeface="Merriweather"/>
              </a:rPr>
              <a:t>In times of transition, it is crucial that agency heads work with their Senior Agency Official for Records Management and Agency Records Officers to ensure that the importance of records management during transition is communicated within the agency and that all agency officials and employees are properly briefed on their records management responsibilities. NARA has resources to help you meet your agency’s legal obligations, promote effective business operations during the transition, and preserve your agency’s enduring historical record</a:t>
            </a:r>
            <a:endParaRPr sz="1500" kern="0">
              <a:solidFill>
                <a:srgbClr val="000000"/>
              </a:solidFill>
              <a:latin typeface="Merriweather"/>
              <a:ea typeface="Merriweather"/>
              <a:cs typeface="Merriweather"/>
              <a:sym typeface="Merriweather"/>
            </a:endParaRPr>
          </a:p>
          <a:p>
            <a:pPr defTabSz="914400">
              <a:lnSpc>
                <a:spcPct val="115000"/>
              </a:lnSpc>
              <a:spcBef>
                <a:spcPts val="1200"/>
              </a:spcBef>
              <a:spcAft>
                <a:spcPts val="1200"/>
              </a:spcAft>
              <a:buClr>
                <a:srgbClr val="000000"/>
              </a:buClr>
              <a:buSzPts val="1100"/>
            </a:pPr>
            <a:r>
              <a:rPr lang="en-US" sz="1200" kern="0">
                <a:solidFill>
                  <a:srgbClr val="000000"/>
                </a:solidFill>
                <a:latin typeface="Times New Roman"/>
                <a:ea typeface="Times New Roman"/>
                <a:cs typeface="Times New Roman"/>
                <a:sym typeface="Times New Roman"/>
              </a:rPr>
              <a:t> </a:t>
            </a:r>
            <a:endParaRPr sz="1200" kern="0">
              <a:solidFill>
                <a:srgbClr val="000000"/>
              </a:solidFill>
              <a:latin typeface="Times New Roman"/>
              <a:ea typeface="Times New Roman"/>
              <a:cs typeface="Times New Roman"/>
              <a:sym typeface="Times New Roman"/>
            </a:endParaRPr>
          </a:p>
        </p:txBody>
      </p:sp>
      <p:sp>
        <p:nvSpPr>
          <p:cNvPr id="161" name="Google Shape;161;p24"/>
          <p:cNvSpPr txBox="1"/>
          <p:nvPr/>
        </p:nvSpPr>
        <p:spPr>
          <a:xfrm>
            <a:off x="3292350" y="3786825"/>
            <a:ext cx="5607300" cy="2268000"/>
          </a:xfrm>
          <a:prstGeom prst="rect">
            <a:avLst/>
          </a:prstGeom>
          <a:noFill/>
          <a:ln w="952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defTabSz="914400">
              <a:lnSpc>
                <a:spcPct val="115000"/>
              </a:lnSpc>
              <a:buClr>
                <a:srgbClr val="000000"/>
              </a:buClr>
              <a:buSzPts val="1100"/>
            </a:pPr>
            <a:r>
              <a:rPr lang="en-US" sz="1500" kern="0">
                <a:solidFill>
                  <a:srgbClr val="000000"/>
                </a:solidFill>
                <a:latin typeface="Merriweather"/>
                <a:ea typeface="Merriweather"/>
                <a:cs typeface="Merriweather"/>
                <a:sym typeface="Merriweather"/>
              </a:rPr>
              <a:t>Records Express blog posts:</a:t>
            </a:r>
            <a:endParaRPr sz="1500" kern="0">
              <a:solidFill>
                <a:srgbClr val="000000"/>
              </a:solidFill>
              <a:latin typeface="Merriweather"/>
              <a:ea typeface="Merriweather"/>
              <a:cs typeface="Merriweather"/>
              <a:sym typeface="Merriweather"/>
            </a:endParaRPr>
          </a:p>
          <a:p>
            <a:pPr marL="457200" indent="-323850" defTabSz="914400">
              <a:spcBef>
                <a:spcPts val="1200"/>
              </a:spcBef>
              <a:buClr>
                <a:srgbClr val="000000"/>
              </a:buClr>
              <a:buSzPts val="1500"/>
              <a:buFont typeface="Merriweather"/>
              <a:buChar char="●"/>
            </a:pPr>
            <a:r>
              <a:rPr lang="en-US" sz="1500" kern="0">
                <a:solidFill>
                  <a:srgbClr val="0563C1"/>
                </a:solidFill>
                <a:uFill>
                  <a:noFill/>
                </a:uFill>
                <a:latin typeface="Merriweather"/>
                <a:ea typeface="Merriweather"/>
                <a:cs typeface="Merriweather"/>
                <a:sym typeface="Merriweather"/>
              </a:rPr>
              <a:t>Managing Official Email and Social Media Accounts</a:t>
            </a:r>
            <a:endParaRPr sz="1500" kern="0">
              <a:solidFill>
                <a:srgbClr val="000000"/>
              </a:solidFill>
              <a:latin typeface="Merriweather"/>
              <a:ea typeface="Merriweather"/>
              <a:cs typeface="Merriweather"/>
              <a:sym typeface="Merriweather"/>
            </a:endParaRPr>
          </a:p>
          <a:p>
            <a:pPr marL="457200" indent="-323850" defTabSz="914400">
              <a:buClr>
                <a:srgbClr val="000000"/>
              </a:buClr>
              <a:buSzPts val="1500"/>
              <a:buFont typeface="Merriweather"/>
              <a:buChar char="●"/>
            </a:pPr>
            <a:r>
              <a:rPr lang="en-US" sz="1500" kern="0">
                <a:solidFill>
                  <a:srgbClr val="0563C1"/>
                </a:solidFill>
                <a:uFill>
                  <a:noFill/>
                </a:uFill>
                <a:latin typeface="Merriweather"/>
                <a:ea typeface="Merriweather"/>
                <a:cs typeface="Merriweather"/>
                <a:sym typeface="Merriweather"/>
              </a:rPr>
              <a:t>Entrance and Exit Checklists for Senior Officials</a:t>
            </a:r>
            <a:endParaRPr sz="1500" kern="0">
              <a:solidFill>
                <a:srgbClr val="000000"/>
              </a:solidFill>
              <a:latin typeface="Merriweather"/>
              <a:ea typeface="Merriweather"/>
              <a:cs typeface="Merriweather"/>
              <a:sym typeface="Merriweather"/>
            </a:endParaRPr>
          </a:p>
          <a:p>
            <a:pPr marL="457200" indent="-323850" defTabSz="914400">
              <a:buClr>
                <a:srgbClr val="000000"/>
              </a:buClr>
              <a:buSzPts val="1500"/>
              <a:buFont typeface="Merriweather"/>
              <a:buChar char="●"/>
            </a:pPr>
            <a:r>
              <a:rPr lang="en-US" sz="1500" kern="0">
                <a:solidFill>
                  <a:srgbClr val="0563C1"/>
                </a:solidFill>
                <a:uFill>
                  <a:noFill/>
                </a:uFill>
                <a:latin typeface="Merriweather"/>
                <a:ea typeface="Merriweather"/>
                <a:cs typeface="Merriweather"/>
                <a:sym typeface="Merriweather"/>
              </a:rPr>
              <a:t>General Resources from NARA and GSA</a:t>
            </a:r>
            <a:endParaRPr sz="1500" kern="0">
              <a:solidFill>
                <a:srgbClr val="000000"/>
              </a:solidFill>
              <a:latin typeface="Merriweather"/>
              <a:ea typeface="Merriweather"/>
              <a:cs typeface="Merriweather"/>
              <a:sym typeface="Merriweather"/>
            </a:endParaRPr>
          </a:p>
          <a:p>
            <a:pPr defTabSz="914400">
              <a:spcBef>
                <a:spcPts val="400"/>
              </a:spcBef>
              <a:buClr>
                <a:srgbClr val="000000"/>
              </a:buClr>
            </a:pPr>
            <a:endParaRPr sz="1100" kern="0">
              <a:solidFill>
                <a:srgbClr val="000000"/>
              </a:solidFill>
              <a:latin typeface="Merriweather"/>
              <a:ea typeface="Merriweather"/>
              <a:cs typeface="Merriweather"/>
              <a:sym typeface="Merriweather"/>
            </a:endParaRPr>
          </a:p>
          <a:p>
            <a:pPr defTabSz="914400">
              <a:lnSpc>
                <a:spcPct val="115000"/>
              </a:lnSpc>
              <a:spcBef>
                <a:spcPts val="400"/>
              </a:spcBef>
              <a:buClr>
                <a:srgbClr val="000000"/>
              </a:buClr>
            </a:pPr>
            <a:r>
              <a:rPr lang="en-US" sz="1500" kern="0">
                <a:solidFill>
                  <a:srgbClr val="000000"/>
                </a:solidFill>
                <a:latin typeface="Merriweather"/>
                <a:ea typeface="Merriweather"/>
                <a:cs typeface="Merriweather"/>
                <a:sym typeface="Merriweather"/>
              </a:rPr>
              <a:t>NARA webpage: </a:t>
            </a:r>
            <a:endParaRPr sz="1500" kern="0">
              <a:solidFill>
                <a:srgbClr val="000000"/>
              </a:solidFill>
              <a:latin typeface="Merriweather"/>
              <a:ea typeface="Merriweather"/>
              <a:cs typeface="Merriweather"/>
              <a:sym typeface="Merriweather"/>
            </a:endParaRPr>
          </a:p>
          <a:p>
            <a:pPr marL="457200" indent="-323850" defTabSz="914400">
              <a:spcBef>
                <a:spcPts val="1000"/>
              </a:spcBef>
              <a:buClr>
                <a:srgbClr val="000000"/>
              </a:buClr>
              <a:buSzPts val="1500"/>
              <a:buFont typeface="Merriweather"/>
              <a:buChar char="●"/>
            </a:pPr>
            <a:r>
              <a:rPr lang="en-US" sz="1500" kern="0">
                <a:solidFill>
                  <a:srgbClr val="0563C1"/>
                </a:solidFill>
                <a:uFill>
                  <a:noFill/>
                </a:uFill>
                <a:latin typeface="Merriweather"/>
                <a:ea typeface="Merriweather"/>
                <a:cs typeface="Merriweather"/>
                <a:sym typeface="Merriweather"/>
              </a:rPr>
              <a:t>Documenting Your Public Service</a:t>
            </a:r>
            <a:endParaRPr sz="1500" kern="0">
              <a:solidFill>
                <a:srgbClr val="000000"/>
              </a:solidFill>
              <a:latin typeface="Merriweather"/>
              <a:ea typeface="Merriweather"/>
              <a:cs typeface="Merriweather"/>
              <a:sym typeface="Merriweather"/>
            </a:endParaRPr>
          </a:p>
          <a:p>
            <a:pPr defTabSz="914400">
              <a:spcBef>
                <a:spcPts val="400"/>
              </a:spcBef>
              <a:buClr>
                <a:srgbClr val="000000"/>
              </a:buClr>
            </a:pPr>
            <a:endParaRPr sz="1500" kern="0">
              <a:solidFill>
                <a:srgbClr val="000000"/>
              </a:solidFill>
              <a:highlight>
                <a:srgbClr val="F9F9F9"/>
              </a:highlight>
              <a:latin typeface="Merriweather"/>
              <a:ea typeface="Merriweather"/>
              <a:cs typeface="Merriweather"/>
              <a:sym typeface="Merriweather"/>
            </a:endParaRPr>
          </a:p>
          <a:p>
            <a:pPr defTabSz="914400">
              <a:spcBef>
                <a:spcPts val="400"/>
              </a:spcBef>
              <a:buClr>
                <a:srgbClr val="000000"/>
              </a:buClr>
            </a:pPr>
            <a:endParaRPr sz="1500" kern="0">
              <a:solidFill>
                <a:srgbClr val="000000"/>
              </a:solidFill>
              <a:highlight>
                <a:srgbClr val="F9F9F9"/>
              </a:highlight>
              <a:latin typeface="Merriweather"/>
              <a:ea typeface="Merriweather"/>
              <a:cs typeface="Merriweather"/>
              <a:sym typeface="Merriweather"/>
            </a:endParaRPr>
          </a:p>
          <a:p>
            <a:pPr defTabSz="914400">
              <a:lnSpc>
                <a:spcPct val="115000"/>
              </a:lnSpc>
              <a:spcBef>
                <a:spcPts val="400"/>
              </a:spcBef>
              <a:spcAft>
                <a:spcPts val="1200"/>
              </a:spcAft>
              <a:buClr>
                <a:srgbClr val="000000"/>
              </a:buClr>
              <a:buSzPts val="1100"/>
            </a:pPr>
            <a:endParaRPr sz="1500" i="1" kern="0">
              <a:solidFill>
                <a:srgbClr val="000000"/>
              </a:solidFill>
              <a:latin typeface="Merriweather"/>
              <a:ea typeface="Merriweather"/>
              <a:cs typeface="Merriweather"/>
              <a:sym typeface="Merriweather"/>
            </a:endParaRPr>
          </a:p>
        </p:txBody>
      </p:sp>
    </p:spTree>
    <p:extLst>
      <p:ext uri="{BB962C8B-B14F-4D97-AF65-F5344CB8AC3E}">
        <p14:creationId xmlns:p14="http://schemas.microsoft.com/office/powerpoint/2010/main" val="442663363"/>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66"/>
        <p:cNvGrpSpPr/>
        <p:nvPr/>
      </p:nvGrpSpPr>
      <p:grpSpPr>
        <a:xfrm>
          <a:off x="0" y="0"/>
          <a:ext cx="0" cy="0"/>
        </a:xfrm>
      </p:grpSpPr>
      <p:sp>
        <p:nvSpPr>
          <p:cNvPr id="167" name="Google Shape;167;p25"/>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16</a:t>
            </a:fld>
            <a:endParaRPr kern="0"/>
          </a:p>
        </p:txBody>
      </p:sp>
      <p:sp>
        <p:nvSpPr>
          <p:cNvPr id="168" name="Google Shape;168;p25"/>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FERMI (Federal ERM Initiative)</a:t>
            </a:r>
            <a:endParaRPr sz="3000" kern="0">
              <a:solidFill>
                <a:srgbClr val="1C4587"/>
              </a:solidFill>
              <a:latin typeface="Merriweather"/>
              <a:ea typeface="Merriweather"/>
              <a:cs typeface="Merriweather"/>
              <a:sym typeface="Merriweather"/>
            </a:endParaRPr>
          </a:p>
        </p:txBody>
      </p:sp>
      <p:pic>
        <p:nvPicPr>
          <p:cNvPr id="169" name="Google Shape;169;p25"/>
          <p:cNvPicPr preferRelativeResize="0"/>
          <p:nvPr/>
        </p:nvPicPr>
        <p:blipFill>
          <a:blip r:embed="rId3">
            <a:alphaModFix/>
          </a:blip>
          <a:stretch>
            <a:fillRect/>
          </a:stretch>
        </p:blipFill>
        <p:spPr>
          <a:xfrm>
            <a:off x="2524676" y="1337901"/>
            <a:ext cx="2600325" cy="2443163"/>
          </a:xfrm>
          <a:prstGeom prst="rect">
            <a:avLst/>
          </a:prstGeom>
          <a:noFill/>
          <a:ln>
            <a:noFill/>
          </a:ln>
        </p:spPr>
      </p:pic>
      <p:pic>
        <p:nvPicPr>
          <p:cNvPr id="170" name="Google Shape;170;p25"/>
          <p:cNvPicPr preferRelativeResize="0"/>
          <p:nvPr/>
        </p:nvPicPr>
        <p:blipFill>
          <a:blip r:embed="rId4">
            <a:alphaModFix/>
          </a:blip>
          <a:stretch>
            <a:fillRect/>
          </a:stretch>
        </p:blipFill>
        <p:spPr>
          <a:xfrm>
            <a:off x="6895251" y="1218876"/>
            <a:ext cx="2600325" cy="2681233"/>
          </a:xfrm>
          <a:prstGeom prst="rect">
            <a:avLst/>
          </a:prstGeom>
          <a:noFill/>
          <a:ln>
            <a:noFill/>
          </a:ln>
        </p:spPr>
      </p:pic>
      <p:sp>
        <p:nvSpPr>
          <p:cNvPr id="171" name="Google Shape;171;p25"/>
          <p:cNvSpPr txBox="1"/>
          <p:nvPr/>
        </p:nvSpPr>
        <p:spPr>
          <a:xfrm>
            <a:off x="2092475" y="4082475"/>
            <a:ext cx="8301600" cy="2124000"/>
          </a:xfrm>
          <a:prstGeom prst="rect">
            <a:avLst/>
          </a:prstGeom>
          <a:noFill/>
          <a:ln>
            <a:noFill/>
          </a:ln>
        </p:spPr>
        <p:txBody>
          <a:bodyPr spcFirstLastPara="1" wrap="square" lIns="91425" tIns="91425" rIns="91425" bIns="91425" anchor="t" anchorCtr="0">
            <a:spAutoFit/>
          </a:bodyPr>
          <a:lstStyle/>
          <a:p>
            <a:pPr algn="ctr" defTabSz="914400">
              <a:buClr>
                <a:srgbClr val="000000"/>
              </a:buClr>
            </a:pPr>
            <a:r>
              <a:rPr lang="en-US" sz="1400" b="1" kern="0">
                <a:solidFill>
                  <a:srgbClr val="000000"/>
                </a:solidFill>
                <a:latin typeface="Merriweather"/>
                <a:ea typeface="Merriweather"/>
                <a:cs typeface="Merriweather"/>
                <a:sym typeface="Merriweather"/>
              </a:rPr>
              <a:t>ERM FIBF Status: </a:t>
            </a:r>
            <a:endParaRPr sz="1400" b="1" kern="0">
              <a:solidFill>
                <a:srgbClr val="000000"/>
              </a:solidFill>
              <a:latin typeface="Merriweather"/>
              <a:ea typeface="Merriweather"/>
              <a:cs typeface="Merriweather"/>
              <a:sym typeface="Merriweather"/>
            </a:endParaRPr>
          </a:p>
          <a:p>
            <a:pPr algn="ctr" defTabSz="914400">
              <a:buClr>
                <a:srgbClr val="000000"/>
              </a:buClr>
            </a:pPr>
            <a:endParaRPr sz="1400" b="1" kern="0">
              <a:solidFill>
                <a:srgbClr val="000000"/>
              </a:solidFill>
              <a:latin typeface="Merriweather"/>
              <a:ea typeface="Merriweather"/>
              <a:cs typeface="Merriweather"/>
              <a:sym typeface="Merriweather"/>
            </a:endParaRPr>
          </a:p>
          <a:p>
            <a:pPr algn="ctr" defTabSz="914400">
              <a:buClr>
                <a:srgbClr val="000000"/>
              </a:buClr>
            </a:pPr>
            <a:r>
              <a:rPr lang="en-US" sz="1400" kern="0">
                <a:solidFill>
                  <a:srgbClr val="000000"/>
                </a:solidFill>
                <a:latin typeface="Merriweather"/>
                <a:ea typeface="Merriweather"/>
                <a:cs typeface="Merriweather"/>
                <a:sym typeface="Merriweather"/>
              </a:rPr>
              <a:t>Business Lifecycle and Business Capabilities: </a:t>
            </a:r>
            <a:r>
              <a:rPr lang="en-US" sz="1400" b="1" kern="0">
                <a:solidFill>
                  <a:srgbClr val="000000"/>
                </a:solidFill>
                <a:latin typeface="Merriweather"/>
                <a:ea typeface="Merriweather"/>
                <a:cs typeface="Merriweather"/>
                <a:sym typeface="Merriweather"/>
              </a:rPr>
              <a:t>FINAL</a:t>
            </a:r>
            <a:endParaRPr sz="1400" b="1" kern="0">
              <a:solidFill>
                <a:srgbClr val="000000"/>
              </a:solidFill>
              <a:latin typeface="Merriweather"/>
              <a:ea typeface="Merriweather"/>
              <a:cs typeface="Merriweather"/>
              <a:sym typeface="Merriweather"/>
            </a:endParaRPr>
          </a:p>
          <a:p>
            <a:pPr algn="ctr" defTabSz="914400">
              <a:buClr>
                <a:srgbClr val="000000"/>
              </a:buClr>
            </a:pPr>
            <a:endParaRPr sz="1400" kern="0">
              <a:solidFill>
                <a:srgbClr val="000000"/>
              </a:solidFill>
              <a:latin typeface="Merriweather"/>
              <a:ea typeface="Merriweather"/>
              <a:cs typeface="Merriweather"/>
              <a:sym typeface="Merriweather"/>
            </a:endParaRPr>
          </a:p>
          <a:p>
            <a:pPr algn="ctr" defTabSz="914400">
              <a:buClr>
                <a:srgbClr val="000000"/>
              </a:buClr>
            </a:pPr>
            <a:r>
              <a:rPr lang="en-US" sz="1400" kern="0">
                <a:solidFill>
                  <a:srgbClr val="000000"/>
                </a:solidFill>
                <a:latin typeface="Merriweather"/>
                <a:ea typeface="Merriweather"/>
                <a:cs typeface="Merriweather"/>
                <a:sym typeface="Merriweather"/>
              </a:rPr>
              <a:t>Business Use Cases: </a:t>
            </a:r>
            <a:r>
              <a:rPr lang="en-US" sz="1400" b="1" kern="0">
                <a:solidFill>
                  <a:srgbClr val="000000"/>
                </a:solidFill>
                <a:latin typeface="Merriweather"/>
                <a:ea typeface="Merriweather"/>
                <a:cs typeface="Merriweather"/>
                <a:sym typeface="Merriweather"/>
              </a:rPr>
              <a:t>FINAL</a:t>
            </a:r>
            <a:endParaRPr sz="1400" b="1" kern="0">
              <a:solidFill>
                <a:srgbClr val="000000"/>
              </a:solidFill>
              <a:latin typeface="Merriweather"/>
              <a:ea typeface="Merriweather"/>
              <a:cs typeface="Merriweather"/>
              <a:sym typeface="Merriweather"/>
            </a:endParaRPr>
          </a:p>
          <a:p>
            <a:pPr algn="ctr" defTabSz="914400">
              <a:buClr>
                <a:srgbClr val="000000"/>
              </a:buClr>
            </a:pPr>
            <a:endParaRPr sz="1400" kern="0">
              <a:solidFill>
                <a:srgbClr val="000000"/>
              </a:solidFill>
              <a:latin typeface="Merriweather"/>
              <a:ea typeface="Merriweather"/>
              <a:cs typeface="Merriweather"/>
              <a:sym typeface="Merriweather"/>
            </a:endParaRPr>
          </a:p>
          <a:p>
            <a:pPr algn="ctr" defTabSz="914400">
              <a:buClr>
                <a:srgbClr val="000000"/>
              </a:buClr>
            </a:pPr>
            <a:r>
              <a:rPr lang="en-US" sz="1400" kern="0">
                <a:solidFill>
                  <a:srgbClr val="000000"/>
                </a:solidFill>
                <a:latin typeface="Merriweather"/>
                <a:ea typeface="Merriweather"/>
                <a:cs typeface="Merriweather"/>
                <a:sym typeface="Merriweather"/>
              </a:rPr>
              <a:t>Standard Data Elements: </a:t>
            </a:r>
            <a:r>
              <a:rPr lang="en-US" sz="1400" b="1" kern="0">
                <a:solidFill>
                  <a:srgbClr val="000000"/>
                </a:solidFill>
                <a:latin typeface="Merriweather"/>
                <a:ea typeface="Merriweather"/>
                <a:cs typeface="Merriweather"/>
                <a:sym typeface="Merriweather"/>
              </a:rPr>
              <a:t>BSC Review</a:t>
            </a:r>
            <a:endParaRPr sz="1400" b="1" kern="0">
              <a:solidFill>
                <a:srgbClr val="000000"/>
              </a:solidFill>
              <a:latin typeface="Merriweather"/>
              <a:ea typeface="Merriweather"/>
              <a:cs typeface="Merriweather"/>
              <a:sym typeface="Merriweather"/>
            </a:endParaRPr>
          </a:p>
          <a:p>
            <a:pPr algn="ctr" defTabSz="914400">
              <a:buClr>
                <a:srgbClr val="000000"/>
              </a:buClr>
            </a:pPr>
            <a:endParaRPr sz="1400" kern="0">
              <a:solidFill>
                <a:srgbClr val="000000"/>
              </a:solidFill>
              <a:latin typeface="Merriweather"/>
              <a:ea typeface="Merriweather"/>
              <a:cs typeface="Merriweather"/>
              <a:sym typeface="Merriweather"/>
            </a:endParaRPr>
          </a:p>
          <a:p>
            <a:pPr algn="ctr" defTabSz="914400">
              <a:buClr>
                <a:srgbClr val="000000"/>
              </a:buClr>
            </a:pPr>
            <a:r>
              <a:rPr lang="en-US" sz="1400" kern="0">
                <a:solidFill>
                  <a:srgbClr val="000000"/>
                </a:solidFill>
                <a:latin typeface="Merriweather"/>
                <a:ea typeface="Merriweather"/>
                <a:cs typeface="Merriweather"/>
                <a:sym typeface="Merriweather"/>
              </a:rPr>
              <a:t>Performance Metrics: </a:t>
            </a:r>
            <a:r>
              <a:rPr lang="en-US" sz="1400" b="1" kern="0">
                <a:solidFill>
                  <a:srgbClr val="000000"/>
                </a:solidFill>
                <a:latin typeface="Merriweather"/>
                <a:ea typeface="Merriweather"/>
                <a:cs typeface="Merriweather"/>
                <a:sym typeface="Merriweather"/>
              </a:rPr>
              <a:t>In progress</a:t>
            </a:r>
            <a:endParaRPr sz="1400" b="1" kern="0">
              <a:solidFill>
                <a:srgbClr val="000000"/>
              </a:solidFill>
              <a:latin typeface="Merriweather"/>
              <a:ea typeface="Merriweather"/>
              <a:cs typeface="Merriweather"/>
              <a:sym typeface="Merriweather"/>
            </a:endParaRPr>
          </a:p>
        </p:txBody>
      </p:sp>
    </p:spTree>
    <p:extLst>
      <p:ext uri="{BB962C8B-B14F-4D97-AF65-F5344CB8AC3E}">
        <p14:creationId xmlns:p14="http://schemas.microsoft.com/office/powerpoint/2010/main" val="223549487"/>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76"/>
        <p:cNvGrpSpPr/>
        <p:nvPr/>
      </p:nvGrpSpPr>
      <p:grpSpPr>
        <a:xfrm>
          <a:off x="0" y="0"/>
          <a:ext cx="0" cy="0"/>
        </a:xfrm>
      </p:grpSpPr>
      <p:sp>
        <p:nvSpPr>
          <p:cNvPr id="177" name="Google Shape;177;p26"/>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17</a:t>
            </a:fld>
            <a:endParaRPr kern="0"/>
          </a:p>
        </p:txBody>
      </p:sp>
      <p:sp>
        <p:nvSpPr>
          <p:cNvPr id="178" name="Google Shape;178;p26"/>
          <p:cNvSpPr txBox="1"/>
          <p:nvPr/>
        </p:nvSpPr>
        <p:spPr>
          <a:xfrm>
            <a:off x="1524000" y="0"/>
            <a:ext cx="8716500" cy="1036500"/>
          </a:xfrm>
          <a:prstGeom prst="rect">
            <a:avLst/>
          </a:prstGeom>
          <a:noFill/>
          <a:ln>
            <a:noFill/>
          </a:ln>
        </p:spPr>
        <p:txBody>
          <a:bodyPr spcFirstLastPara="1" wrap="square" lIns="91425" tIns="91425" rIns="91425" bIns="91425" anchor="ctr" anchorCtr="0">
            <a:noAutofit/>
          </a:bodyPr>
          <a:lstStyle/>
          <a:p>
            <a:pPr algn="r" defTabSz="914400">
              <a:buClr>
                <a:srgbClr val="000000"/>
              </a:buClr>
              <a:buSzPts val="3000"/>
            </a:pPr>
            <a:r>
              <a:rPr lang="en-US" sz="3000" kern="0">
                <a:solidFill>
                  <a:srgbClr val="1C4587"/>
                </a:solidFill>
                <a:latin typeface="Merriweather"/>
                <a:ea typeface="Merriweather"/>
                <a:cs typeface="Merriweather"/>
                <a:sym typeface="Merriweather"/>
              </a:rPr>
              <a:t>Other Products </a:t>
            </a:r>
            <a:endParaRPr sz="3000" kern="0">
              <a:solidFill>
                <a:srgbClr val="1C4587"/>
              </a:solidFill>
              <a:latin typeface="Merriweather"/>
              <a:ea typeface="Merriweather"/>
              <a:cs typeface="Merriweather"/>
              <a:sym typeface="Merriweather"/>
            </a:endParaRPr>
          </a:p>
        </p:txBody>
      </p:sp>
      <p:sp>
        <p:nvSpPr>
          <p:cNvPr id="179" name="Google Shape;179;p26"/>
          <p:cNvSpPr txBox="1"/>
          <p:nvPr/>
        </p:nvSpPr>
        <p:spPr>
          <a:xfrm>
            <a:off x="2139300" y="1560975"/>
            <a:ext cx="7913400" cy="4433100"/>
          </a:xfrm>
          <a:prstGeom prst="rect">
            <a:avLst/>
          </a:prstGeom>
          <a:noFill/>
          <a:ln>
            <a:noFill/>
          </a:ln>
        </p:spPr>
        <p:txBody>
          <a:bodyPr spcFirstLastPara="1" wrap="square" lIns="91425" tIns="91425" rIns="91425" bIns="91425" anchor="t" anchorCtr="0">
            <a:noAutofit/>
          </a:bodyPr>
          <a:lstStyle/>
          <a:p>
            <a:pPr defTabSz="914400">
              <a:lnSpc>
                <a:spcPct val="115000"/>
              </a:lnSpc>
              <a:buClr>
                <a:srgbClr val="000000"/>
              </a:buClr>
            </a:pPr>
            <a:r>
              <a:rPr lang="en-US" sz="1500" u="sng" kern="0">
                <a:solidFill>
                  <a:srgbClr val="0563C1"/>
                </a:solidFill>
                <a:highlight>
                  <a:srgbClr val="FFFFFF"/>
                </a:highlight>
                <a:latin typeface="Merriweather"/>
                <a:ea typeface="Merriweather"/>
                <a:cs typeface="Merriweather"/>
                <a:sym typeface="Merriweather"/>
              </a:rPr>
              <a:t>COVID FAQ</a:t>
            </a:r>
            <a:endParaRPr sz="1500" u="sng" kern="0">
              <a:solidFill>
                <a:srgbClr val="0563C1"/>
              </a:solidFill>
              <a:highlight>
                <a:srgbClr val="FFFFFF"/>
              </a:highlight>
              <a:latin typeface="Merriweather"/>
              <a:ea typeface="Merriweather"/>
              <a:cs typeface="Merriweather"/>
              <a:sym typeface="Merriweather"/>
            </a:endParaRPr>
          </a:p>
          <a:p>
            <a:pPr marL="457200" indent="-317500" defTabSz="914400">
              <a:lnSpc>
                <a:spcPct val="115000"/>
              </a:lnSpc>
              <a:spcBef>
                <a:spcPts val="1200"/>
              </a:spcBef>
              <a:buClr>
                <a:srgbClr val="000000"/>
              </a:buClr>
              <a:buSzPts val="1400"/>
              <a:buFont typeface="Merriweather"/>
              <a:buChar char="●"/>
            </a:pPr>
            <a:r>
              <a:rPr lang="en-US" sz="1400" kern="0">
                <a:solidFill>
                  <a:srgbClr val="000000"/>
                </a:solidFill>
                <a:highlight>
                  <a:srgbClr val="FFFFFF"/>
                </a:highlight>
                <a:latin typeface="Merriweather"/>
                <a:ea typeface="Merriweather"/>
                <a:cs typeface="Merriweather"/>
                <a:sym typeface="Merriweather"/>
              </a:rPr>
              <a:t>Discusses records management when teleworking</a:t>
            </a:r>
            <a:endParaRPr sz="1400" kern="0">
              <a:solidFill>
                <a:srgbClr val="000000"/>
              </a:solidFill>
              <a:highlight>
                <a:srgbClr val="FFFFFF"/>
              </a:highlight>
              <a:latin typeface="Merriweather"/>
              <a:ea typeface="Merriweather"/>
              <a:cs typeface="Merriweather"/>
              <a:sym typeface="Merriweather"/>
            </a:endParaRPr>
          </a:p>
          <a:p>
            <a:pPr marL="457200" indent="-317500" defTabSz="914400">
              <a:lnSpc>
                <a:spcPct val="115000"/>
              </a:lnSpc>
              <a:spcBef>
                <a:spcPts val="1000"/>
              </a:spcBef>
              <a:buClr>
                <a:srgbClr val="000000"/>
              </a:buClr>
              <a:buSzPts val="1400"/>
              <a:buFont typeface="Merriweather"/>
              <a:buChar char="●"/>
            </a:pPr>
            <a:r>
              <a:rPr lang="en-US" sz="1400" kern="0">
                <a:solidFill>
                  <a:srgbClr val="000000"/>
                </a:solidFill>
                <a:highlight>
                  <a:srgbClr val="FFFFFF"/>
                </a:highlight>
                <a:latin typeface="Merriweather"/>
                <a:ea typeface="Merriweather"/>
                <a:cs typeface="Merriweather"/>
                <a:sym typeface="Merriweather"/>
              </a:rPr>
              <a:t>Discusses records scheduling and retention</a:t>
            </a:r>
            <a:endParaRPr sz="1400" kern="0">
              <a:solidFill>
                <a:srgbClr val="000000"/>
              </a:solidFill>
              <a:highlight>
                <a:srgbClr val="FFFFFF"/>
              </a:highlight>
              <a:latin typeface="Merriweather"/>
              <a:ea typeface="Merriweather"/>
              <a:cs typeface="Merriweather"/>
              <a:sym typeface="Merriweather"/>
            </a:endParaRPr>
          </a:p>
          <a:p>
            <a:pPr marL="457200" indent="-317500" defTabSz="914400">
              <a:lnSpc>
                <a:spcPct val="115000"/>
              </a:lnSpc>
              <a:spcBef>
                <a:spcPts val="1000"/>
              </a:spcBef>
              <a:buClr>
                <a:srgbClr val="000000"/>
              </a:buClr>
              <a:buSzPts val="1400"/>
              <a:buFont typeface="Merriweather"/>
              <a:buChar char="●"/>
            </a:pPr>
            <a:r>
              <a:rPr lang="en-US" sz="1400" kern="0">
                <a:solidFill>
                  <a:srgbClr val="000000"/>
                </a:solidFill>
                <a:highlight>
                  <a:srgbClr val="FFFFFF"/>
                </a:highlight>
                <a:latin typeface="Merriweather"/>
                <a:ea typeface="Merriweather"/>
                <a:cs typeface="Merriweather"/>
                <a:sym typeface="Merriweather"/>
              </a:rPr>
              <a:t>Existing GRS items will be updated for records related to federal employees return to facilities</a:t>
            </a:r>
            <a:endParaRPr sz="1400" kern="0">
              <a:solidFill>
                <a:srgbClr val="000000"/>
              </a:solidFill>
              <a:highlight>
                <a:srgbClr val="FFFFFF"/>
              </a:highlight>
              <a:latin typeface="Merriweather"/>
              <a:ea typeface="Merriweather"/>
              <a:cs typeface="Merriweather"/>
              <a:sym typeface="Merriweather"/>
            </a:endParaRPr>
          </a:p>
          <a:p>
            <a:pPr marL="457200" defTabSz="914400">
              <a:lnSpc>
                <a:spcPct val="115000"/>
              </a:lnSpc>
              <a:spcBef>
                <a:spcPts val="1000"/>
              </a:spcBef>
              <a:buClr>
                <a:srgbClr val="000000"/>
              </a:buClr>
            </a:pPr>
            <a:endParaRPr sz="1400" kern="0">
              <a:solidFill>
                <a:srgbClr val="000000"/>
              </a:solidFill>
              <a:highlight>
                <a:srgbClr val="FFFFFF"/>
              </a:highlight>
              <a:latin typeface="Merriweather"/>
              <a:ea typeface="Merriweather"/>
              <a:cs typeface="Merriweather"/>
              <a:sym typeface="Merriweather"/>
            </a:endParaRPr>
          </a:p>
          <a:p>
            <a:pPr defTabSz="914400">
              <a:lnSpc>
                <a:spcPct val="115000"/>
              </a:lnSpc>
              <a:spcBef>
                <a:spcPts val="1200"/>
              </a:spcBef>
              <a:buClr>
                <a:srgbClr val="000000"/>
              </a:buClr>
            </a:pPr>
            <a:r>
              <a:rPr lang="en-US" sz="1500" u="sng" kern="0">
                <a:solidFill>
                  <a:srgbClr val="0563C1"/>
                </a:solidFill>
                <a:highlight>
                  <a:srgbClr val="FFFFFF"/>
                </a:highlight>
                <a:latin typeface="Merriweather"/>
                <a:ea typeface="Merriweather"/>
                <a:cs typeface="Merriweather"/>
                <a:sym typeface="Merriweather"/>
              </a:rPr>
              <a:t>Cognitive Technologies: Records Management Implications for the Internet of Things, Robotic Process Automation, Machine Learning, and Artificial Intelligence</a:t>
            </a:r>
            <a:endParaRPr sz="1500" kern="0">
              <a:solidFill>
                <a:srgbClr val="000000"/>
              </a:solidFill>
              <a:highlight>
                <a:srgbClr val="FFFFFF"/>
              </a:highlight>
              <a:latin typeface="Merriweather"/>
              <a:ea typeface="Merriweather"/>
              <a:cs typeface="Merriweather"/>
              <a:sym typeface="Merriweather"/>
            </a:endParaRPr>
          </a:p>
          <a:p>
            <a:pPr marL="457200" indent="-317500" defTabSz="914400">
              <a:lnSpc>
                <a:spcPct val="115000"/>
              </a:lnSpc>
              <a:spcBef>
                <a:spcPts val="1200"/>
              </a:spcBef>
              <a:buClr>
                <a:srgbClr val="000000"/>
              </a:buClr>
              <a:buSzPts val="1400"/>
              <a:buFont typeface="Merriweather"/>
              <a:buChar char="●"/>
            </a:pPr>
            <a:r>
              <a:rPr lang="en-US" sz="1400" kern="0">
                <a:solidFill>
                  <a:srgbClr val="000000"/>
                </a:solidFill>
                <a:highlight>
                  <a:srgbClr val="FFFFFF"/>
                </a:highlight>
                <a:latin typeface="Merriweather"/>
                <a:ea typeface="Merriweather"/>
                <a:cs typeface="Merriweather"/>
                <a:sym typeface="Merriweather"/>
              </a:rPr>
              <a:t>Provides a basic description of each of these technologies, examples of their various applications, and enabling factors supporting the technologies</a:t>
            </a:r>
            <a:endParaRPr sz="1400" kern="0">
              <a:solidFill>
                <a:srgbClr val="000000"/>
              </a:solidFill>
              <a:highlight>
                <a:srgbClr val="FFFFFF"/>
              </a:highlight>
              <a:latin typeface="Merriweather"/>
              <a:ea typeface="Merriweather"/>
              <a:cs typeface="Merriweather"/>
              <a:sym typeface="Merriweather"/>
            </a:endParaRPr>
          </a:p>
          <a:p>
            <a:pPr marL="457200" indent="-317500" defTabSz="914400">
              <a:lnSpc>
                <a:spcPct val="115000"/>
              </a:lnSpc>
              <a:spcBef>
                <a:spcPts val="1000"/>
              </a:spcBef>
              <a:buClr>
                <a:srgbClr val="000000"/>
              </a:buClr>
              <a:buSzPts val="1400"/>
              <a:buFont typeface="Merriweather"/>
              <a:buChar char="●"/>
            </a:pPr>
            <a:r>
              <a:rPr lang="en-US" sz="1400" kern="0">
                <a:solidFill>
                  <a:srgbClr val="000000"/>
                </a:solidFill>
                <a:highlight>
                  <a:srgbClr val="FFFFFF"/>
                </a:highlight>
                <a:latin typeface="Merriweather"/>
                <a:ea typeface="Merriweather"/>
                <a:cs typeface="Merriweather"/>
                <a:sym typeface="Merriweather"/>
              </a:rPr>
              <a:t>Considers the records management implications of cognitive technologies</a:t>
            </a:r>
            <a:endParaRPr sz="1400" kern="0">
              <a:solidFill>
                <a:srgbClr val="000000"/>
              </a:solidFill>
              <a:highlight>
                <a:srgbClr val="FFFFFF"/>
              </a:highlight>
              <a:latin typeface="Merriweather"/>
              <a:ea typeface="Merriweather"/>
              <a:cs typeface="Merriweather"/>
              <a:sym typeface="Merriweather"/>
            </a:endParaRPr>
          </a:p>
          <a:p>
            <a:pPr defTabSz="914400">
              <a:lnSpc>
                <a:spcPct val="115000"/>
              </a:lnSpc>
              <a:spcBef>
                <a:spcPts val="1000"/>
              </a:spcBef>
              <a:spcAft>
                <a:spcPts val="1200"/>
              </a:spcAft>
              <a:buClr>
                <a:srgbClr val="000000"/>
              </a:buClr>
            </a:pPr>
            <a:endParaRPr sz="1400" kern="0">
              <a:solidFill>
                <a:srgbClr val="000000"/>
              </a:solidFill>
              <a:highlight>
                <a:srgbClr val="FFFFFF"/>
              </a:highlight>
              <a:latin typeface="Merriweather"/>
              <a:ea typeface="Merriweather"/>
              <a:cs typeface="Merriweather"/>
              <a:sym typeface="Merriweather"/>
            </a:endParaRPr>
          </a:p>
        </p:txBody>
      </p:sp>
    </p:spTree>
    <p:extLst>
      <p:ext uri="{BB962C8B-B14F-4D97-AF65-F5344CB8AC3E}">
        <p14:creationId xmlns:p14="http://schemas.microsoft.com/office/powerpoint/2010/main" val="3040189436"/>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Shape 184"/>
        <p:cNvGrpSpPr/>
        <p:nvPr/>
      </p:nvGrpSpPr>
      <p:grpSpPr>
        <a:xfrm>
          <a:off x="0" y="0"/>
          <a:ext cx="0" cy="0"/>
        </a:xfrm>
      </p:grpSpPr>
      <p:sp>
        <p:nvSpPr>
          <p:cNvPr id="185" name="Google Shape;185;p27"/>
          <p:cNvSpPr txBox="1">
            <a:spLocks noGrp="1"/>
          </p:cNvSpPr>
          <p:nvPr>
            <p:ph type="sldNum" idx="12"/>
          </p:nvPr>
        </p:nvSpPr>
        <p:spPr>
          <a:xfrm>
            <a:off x="10148858" y="6217622"/>
            <a:ext cx="548700" cy="524700"/>
          </a:xfrm>
          <a:prstGeom prst="rect">
            <a:avLst/>
          </a:prstGeom>
        </p:spPr>
        <p:txBody>
          <a:bodyPr spcFirstLastPara="1" wrap="square" lIns="91425" tIns="91425" rIns="91425" bIns="91425" anchor="ctr" anchorCtr="0">
            <a:noAutofit/>
          </a:bodyPr>
          <a:lstStyle/>
          <a:p>
            <a:pPr defTabSz="914400"/>
            <a:fld id="{00000000-1234-1234-1234-123412341234}" type="slidenum">
              <a:rPr lang="en-US" kern="0"/>
              <a:pPr defTabSz="914400"/>
              <a:t>18</a:t>
            </a:fld>
            <a:endParaRPr kern="0"/>
          </a:p>
        </p:txBody>
      </p:sp>
      <p:sp>
        <p:nvSpPr>
          <p:cNvPr id="186" name="Google Shape;186;p27"/>
          <p:cNvSpPr txBox="1"/>
          <p:nvPr/>
        </p:nvSpPr>
        <p:spPr>
          <a:xfrm>
            <a:off x="1779875" y="1061525"/>
            <a:ext cx="5328600" cy="5156100"/>
          </a:xfrm>
          <a:prstGeom prst="rect">
            <a:avLst/>
          </a:prstGeom>
          <a:noFill/>
          <a:ln>
            <a:noFill/>
          </a:ln>
        </p:spPr>
        <p:txBody>
          <a:bodyPr spcFirstLastPara="1" wrap="square" lIns="68575" tIns="34275" rIns="68575" bIns="34275" anchor="ctr" anchorCtr="0">
            <a:noAutofit/>
          </a:bodyPr>
          <a:lstStyle/>
          <a:p>
            <a:pPr algn="ctr" defTabSz="914400">
              <a:buClr>
                <a:srgbClr val="000000"/>
              </a:buClr>
              <a:buSzPts val="1500"/>
            </a:pPr>
            <a:r>
              <a:rPr lang="en-US" sz="2000" b="1" kern="0">
                <a:solidFill>
                  <a:srgbClr val="000000"/>
                </a:solidFill>
                <a:latin typeface="Times New Roman"/>
                <a:ea typeface="Times New Roman"/>
                <a:cs typeface="Times New Roman"/>
                <a:sym typeface="Times New Roman"/>
              </a:rPr>
              <a:t>Records Express – Official Blog </a:t>
            </a:r>
            <a:endParaRPr sz="2000" b="1" kern="0">
              <a:solidFill>
                <a:srgbClr val="000000"/>
              </a:solidFill>
              <a:latin typeface="Times New Roman"/>
              <a:ea typeface="Times New Roman"/>
              <a:cs typeface="Times New Roman"/>
              <a:sym typeface="Times New Roman"/>
            </a:endParaRPr>
          </a:p>
          <a:p>
            <a:pPr algn="ctr" defTabSz="914400">
              <a:buClr>
                <a:srgbClr val="000000"/>
              </a:buClr>
              <a:buSzPts val="1500"/>
            </a:pPr>
            <a:r>
              <a:rPr lang="en-US" sz="2000" u="sng" kern="0">
                <a:solidFill>
                  <a:srgbClr val="0563C1"/>
                </a:solidFill>
                <a:latin typeface="Times New Roman"/>
                <a:ea typeface="Times New Roman"/>
                <a:cs typeface="Times New Roman"/>
                <a:sym typeface="Times New Roman"/>
              </a:rPr>
              <a:t>http://blogs.archives.gov/records-express/</a:t>
            </a:r>
            <a:endParaRPr sz="2000" kern="0">
              <a:solidFill>
                <a:srgbClr val="000000"/>
              </a:solidFill>
              <a:latin typeface="Times New Roman"/>
              <a:ea typeface="Times New Roman"/>
              <a:cs typeface="Times New Roman"/>
              <a:sym typeface="Times New Roman"/>
            </a:endParaRPr>
          </a:p>
          <a:p>
            <a:pPr algn="ctr" defTabSz="914400">
              <a:buClr>
                <a:srgbClr val="000000"/>
              </a:buClr>
              <a:buSzPts val="1500"/>
            </a:pPr>
            <a:endParaRPr sz="2000" kern="0">
              <a:solidFill>
                <a:srgbClr val="000000"/>
              </a:solidFill>
              <a:latin typeface="Times New Roman"/>
              <a:ea typeface="Times New Roman"/>
              <a:cs typeface="Times New Roman"/>
              <a:sym typeface="Times New Roman"/>
            </a:endParaRPr>
          </a:p>
          <a:p>
            <a:pPr algn="ctr" defTabSz="914400">
              <a:buClr>
                <a:srgbClr val="000000"/>
              </a:buClr>
              <a:buSzPts val="1500"/>
            </a:pPr>
            <a:endParaRPr sz="2000" kern="0">
              <a:solidFill>
                <a:srgbClr val="000000"/>
              </a:solidFill>
              <a:latin typeface="Times New Roman"/>
              <a:ea typeface="Times New Roman"/>
              <a:cs typeface="Times New Roman"/>
              <a:sym typeface="Times New Roman"/>
            </a:endParaRPr>
          </a:p>
          <a:p>
            <a:pPr algn="ctr" defTabSz="914400">
              <a:buClr>
                <a:srgbClr val="000000"/>
              </a:buClr>
              <a:buSzPts val="1500"/>
            </a:pPr>
            <a:r>
              <a:rPr lang="en-US" sz="2000" b="1" kern="0">
                <a:solidFill>
                  <a:srgbClr val="000000"/>
                </a:solidFill>
                <a:latin typeface="Times New Roman"/>
                <a:ea typeface="Times New Roman"/>
                <a:cs typeface="Times New Roman"/>
                <a:sym typeface="Times New Roman"/>
              </a:rPr>
              <a:t>NARA Records Management webpage</a:t>
            </a:r>
            <a:endParaRPr sz="2000" kern="0">
              <a:solidFill>
                <a:srgbClr val="000000"/>
              </a:solidFill>
              <a:latin typeface="Times New Roman"/>
              <a:ea typeface="Times New Roman"/>
              <a:cs typeface="Times New Roman"/>
              <a:sym typeface="Times New Roman"/>
            </a:endParaRPr>
          </a:p>
          <a:p>
            <a:pPr algn="ctr" defTabSz="914400">
              <a:buClr>
                <a:srgbClr val="000000"/>
              </a:buClr>
              <a:buSzPts val="1500"/>
            </a:pPr>
            <a:r>
              <a:rPr lang="en-US" sz="2000" u="sng" kern="0">
                <a:solidFill>
                  <a:srgbClr val="0563C1"/>
                </a:solidFill>
                <a:latin typeface="Times New Roman"/>
                <a:ea typeface="Times New Roman"/>
                <a:cs typeface="Times New Roman"/>
                <a:sym typeface="Times New Roman"/>
              </a:rPr>
              <a:t>https://www.archives.gov/records-mgmt</a:t>
            </a:r>
            <a:endParaRPr sz="2000" kern="0">
              <a:solidFill>
                <a:srgbClr val="000000"/>
              </a:solidFill>
              <a:latin typeface="Times New Roman"/>
              <a:ea typeface="Times New Roman"/>
              <a:cs typeface="Times New Roman"/>
              <a:sym typeface="Times New Roman"/>
            </a:endParaRPr>
          </a:p>
          <a:p>
            <a:pPr algn="ctr" defTabSz="914400">
              <a:spcBef>
                <a:spcPts val="1000"/>
              </a:spcBef>
              <a:buClr>
                <a:srgbClr val="000000"/>
              </a:buClr>
              <a:buSzPts val="1500"/>
            </a:pPr>
            <a:endParaRPr sz="2000" kern="0">
              <a:solidFill>
                <a:srgbClr val="000000"/>
              </a:solidFill>
              <a:latin typeface="Times New Roman"/>
              <a:ea typeface="Times New Roman"/>
              <a:cs typeface="Times New Roman"/>
              <a:sym typeface="Times New Roman"/>
            </a:endParaRPr>
          </a:p>
          <a:p>
            <a:pPr algn="ctr" defTabSz="914400">
              <a:spcBef>
                <a:spcPts val="1000"/>
              </a:spcBef>
              <a:buClr>
                <a:srgbClr val="000000"/>
              </a:buClr>
              <a:buSzPts val="1500"/>
            </a:pPr>
            <a:r>
              <a:rPr lang="en-US" sz="2000" b="1" kern="0">
                <a:solidFill>
                  <a:srgbClr val="000000"/>
                </a:solidFill>
                <a:latin typeface="Times New Roman"/>
                <a:ea typeface="Times New Roman"/>
                <a:cs typeface="Times New Roman"/>
                <a:sym typeface="Times New Roman"/>
              </a:rPr>
              <a:t>Connect with Us</a:t>
            </a:r>
            <a:endParaRPr sz="2000" b="1" kern="0">
              <a:solidFill>
                <a:srgbClr val="000000"/>
              </a:solidFill>
              <a:latin typeface="Times New Roman"/>
              <a:ea typeface="Times New Roman"/>
              <a:cs typeface="Times New Roman"/>
              <a:sym typeface="Times New Roman"/>
            </a:endParaRPr>
          </a:p>
          <a:p>
            <a:pPr algn="ctr" defTabSz="914400">
              <a:buClr>
                <a:srgbClr val="000000"/>
              </a:buClr>
              <a:buSzPts val="1500"/>
            </a:pPr>
            <a:r>
              <a:rPr lang="en-US" sz="2000" u="sng" kern="0">
                <a:solidFill>
                  <a:srgbClr val="0071BC"/>
                </a:solidFill>
                <a:highlight>
                  <a:srgbClr val="FFFFFF"/>
                </a:highlight>
                <a:latin typeface="Times New Roman"/>
                <a:ea typeface="Times New Roman"/>
                <a:cs typeface="Times New Roman"/>
                <a:sym typeface="Times New Roman"/>
              </a:rPr>
              <a:t>Subscribe to Federal Records Management Emails</a:t>
            </a:r>
            <a:endParaRPr sz="2000" u="sng" kern="0">
              <a:solidFill>
                <a:srgbClr val="000000"/>
              </a:solidFill>
              <a:latin typeface="Times New Roman"/>
              <a:ea typeface="Times New Roman"/>
              <a:cs typeface="Times New Roman"/>
              <a:sym typeface="Times New Roman"/>
            </a:endParaRPr>
          </a:p>
          <a:p>
            <a:pPr algn="ctr" defTabSz="914400">
              <a:buClr>
                <a:srgbClr val="000000"/>
              </a:buClr>
              <a:buSzPts val="1500"/>
            </a:pPr>
            <a:endParaRPr sz="2000" kern="0">
              <a:solidFill>
                <a:srgbClr val="000000"/>
              </a:solidFill>
              <a:latin typeface="Times New Roman"/>
              <a:ea typeface="Times New Roman"/>
              <a:cs typeface="Times New Roman"/>
              <a:sym typeface="Times New Roman"/>
            </a:endParaRPr>
          </a:p>
        </p:txBody>
      </p:sp>
      <p:sp>
        <p:nvSpPr>
          <p:cNvPr id="187" name="Google Shape;187;p27"/>
          <p:cNvSpPr txBox="1"/>
          <p:nvPr/>
        </p:nvSpPr>
        <p:spPr>
          <a:xfrm>
            <a:off x="4152900" y="171450"/>
            <a:ext cx="6348000" cy="457200"/>
          </a:xfrm>
          <a:prstGeom prst="rect">
            <a:avLst/>
          </a:prstGeom>
          <a:noFill/>
          <a:ln>
            <a:noFill/>
          </a:ln>
        </p:spPr>
        <p:txBody>
          <a:bodyPr spcFirstLastPara="1" wrap="square" lIns="68575" tIns="34275" rIns="68575" bIns="34275" anchor="ctr" anchorCtr="0">
            <a:noAutofit/>
          </a:bodyPr>
          <a:lstStyle/>
          <a:p>
            <a:pPr algn="r" defTabSz="914400">
              <a:buClr>
                <a:srgbClr val="000000"/>
              </a:buClr>
              <a:buSzPts val="2400"/>
            </a:pPr>
            <a:r>
              <a:rPr lang="en-US" sz="2400" b="1" kern="0">
                <a:solidFill>
                  <a:srgbClr val="000000"/>
                </a:solidFill>
                <a:latin typeface="Merriweather"/>
                <a:ea typeface="Merriweather"/>
                <a:cs typeface="Merriweather"/>
                <a:sym typeface="Merriweather"/>
              </a:rPr>
              <a:t>Contacts for More Information</a:t>
            </a:r>
            <a:endParaRPr sz="1100" kern="0">
              <a:solidFill>
                <a:srgbClr val="000000"/>
              </a:solidFill>
              <a:latin typeface="Merriweather"/>
              <a:ea typeface="Merriweather"/>
              <a:cs typeface="Merriweather"/>
              <a:sym typeface="Merriweather"/>
            </a:endParaRPr>
          </a:p>
        </p:txBody>
      </p:sp>
      <p:pic>
        <p:nvPicPr>
          <p:cNvPr id="188" name="Google Shape;188;p27"/>
          <p:cNvPicPr preferRelativeResize="0"/>
          <p:nvPr/>
        </p:nvPicPr>
        <p:blipFill>
          <a:blip r:embed="rId3">
            <a:alphaModFix/>
          </a:blip>
          <a:stretch>
            <a:fillRect/>
          </a:stretch>
        </p:blipFill>
        <p:spPr>
          <a:xfrm>
            <a:off x="7468525" y="1750670"/>
            <a:ext cx="2610678" cy="3373313"/>
          </a:xfrm>
          <a:prstGeom prst="rect">
            <a:avLst/>
          </a:prstGeom>
          <a:noFill/>
          <a:ln>
            <a:noFill/>
          </a:ln>
        </p:spPr>
      </p:pic>
      <p:sp>
        <p:nvSpPr>
          <p:cNvPr id="189" name="Google Shape;189;p27"/>
          <p:cNvSpPr txBox="1"/>
          <p:nvPr/>
        </p:nvSpPr>
        <p:spPr>
          <a:xfrm>
            <a:off x="7525675" y="5098125"/>
            <a:ext cx="2610600" cy="342300"/>
          </a:xfrm>
          <a:prstGeom prst="rect">
            <a:avLst/>
          </a:prstGeom>
          <a:noFill/>
          <a:ln>
            <a:noFill/>
          </a:ln>
        </p:spPr>
        <p:txBody>
          <a:bodyPr spcFirstLastPara="1" wrap="square" lIns="68575" tIns="68575" rIns="68575" bIns="68575" anchor="t" anchorCtr="0">
            <a:noAutofit/>
          </a:bodyPr>
          <a:lstStyle/>
          <a:p>
            <a:pPr defTabSz="914400">
              <a:buClr>
                <a:srgbClr val="000000"/>
              </a:buClr>
              <a:buSzPts val="900"/>
            </a:pPr>
            <a:r>
              <a:rPr lang="en-US" sz="900" i="1" kern="0">
                <a:solidFill>
                  <a:srgbClr val="333333"/>
                </a:solidFill>
                <a:latin typeface="Source Sans Pro"/>
                <a:ea typeface="Source Sans Pro"/>
                <a:cs typeface="Source Sans Pro"/>
                <a:sym typeface="Source Sans Pro"/>
              </a:rPr>
              <a:t>Switchboard, ca. 1948-2967. National Archives Identifier: 19996695.</a:t>
            </a:r>
            <a:endParaRPr sz="900"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693946188"/>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Closing</a:t>
            </a:r>
            <a:br>
              <a:rPr lang="en-US" smtClean="0"/>
            </a:br>
            <a:br>
              <a:rPr lang="en-US"/>
            </a:br>
            <a:r>
              <a:rPr lang="en-US" smtClean="0"/>
              <a:t>Dan Beard, Chapter President</a:t>
            </a:r>
            <a:endParaRPr lang="en-US"/>
          </a:p>
        </p:txBody>
      </p:sp>
      <p:sp>
        <p:nvSpPr>
          <p:cNvPr id="3" name="Content Placeholder 2"/>
          <p:cNvSpPr>
            <a:spLocks noGrp="1"/>
          </p:cNvSpPr>
          <p:nvPr>
            <p:ph idx="1"/>
          </p:nvPr>
        </p:nvSpPr>
        <p:spPr/>
        <p:txBody>
          <a:bodyPr>
            <a:normAutofit/>
          </a:bodyPr>
          <a:lstStyle/>
          <a:p>
            <a:pPr marL="0" indent="0">
              <a:buNone/>
            </a:pPr>
            <a:r>
              <a:rPr lang="en-US" sz="2400"/>
              <a:t>Reminder </a:t>
            </a:r>
            <a:r>
              <a:rPr lang="en-US" sz="2400" smtClean="0"/>
              <a:t> - materials </a:t>
            </a:r>
            <a:r>
              <a:rPr lang="en-US" sz="2400"/>
              <a:t>will be shared on the chapter </a:t>
            </a:r>
            <a:r>
              <a:rPr lang="en-US" sz="2400" smtClean="0"/>
              <a:t>website</a:t>
            </a:r>
          </a:p>
          <a:p>
            <a:pPr marL="502920" lvl="1" indent="0">
              <a:buNone/>
            </a:pPr>
            <a:endParaRPr lang="en-US" sz="2400" b="1"/>
          </a:p>
          <a:p>
            <a:r>
              <a:rPr lang="en-US" sz="2400" b="1"/>
              <a:t>May 19th – The Next Big Thing – “Small Data”</a:t>
            </a:r>
          </a:p>
          <a:p>
            <a:pPr marL="502920" lvl="1" indent="0">
              <a:buNone/>
            </a:pPr>
            <a:r>
              <a:rPr lang="en-US" sz="2400" b="1"/>
              <a:t>Speaker: Dean Gonsowski, Chief Revenue Officer at </a:t>
            </a:r>
            <a:r>
              <a:rPr lang="en-US" sz="2400" b="1" err="1" smtClean="0"/>
              <a:t>ActiveNav</a:t>
            </a:r>
            <a:r>
              <a:rPr lang="en-US" sz="2400" b="1"/>
              <a:t> with Matthew Krengel, Director of Information Retention Counseling, Cooley LLP</a:t>
            </a:r>
          </a:p>
          <a:p>
            <a:pPr marL="502920" lvl="1" indent="0">
              <a:buNone/>
            </a:pPr>
            <a:endParaRPr lang="en-US" sz="2400" b="1"/>
          </a:p>
          <a:p>
            <a:pPr marL="502920" lvl="1" indent="0">
              <a:buNone/>
            </a:pPr>
            <a:endParaRPr lang="en-US" sz="2400" b="1"/>
          </a:p>
          <a:p>
            <a:pPr marL="502920" lvl="1" indent="0">
              <a:buNone/>
            </a:pPr>
            <a:endParaRPr lang="en-US" sz="2400" b="1"/>
          </a:p>
          <a:p>
            <a:pPr marL="502920" lvl="1" indent="0" algn="ctr">
              <a:buNone/>
            </a:pPr>
            <a:r>
              <a:rPr lang="en-US" sz="2400" b="1"/>
              <a:t>Check out our website for upcoming events:</a:t>
            </a:r>
          </a:p>
          <a:p>
            <a:pPr marL="502920" lvl="1" indent="0" algn="ctr">
              <a:buNone/>
            </a:pPr>
            <a:r>
              <a:rPr lang="pt-BR" sz="2400"/>
              <a:t>ARMA NOVA - Programs (arma-nova.org</a:t>
            </a:r>
            <a:r>
              <a:rPr lang="pt-BR" sz="2400" smtClean="0"/>
              <a:t>)</a:t>
            </a:r>
            <a:endParaRPr lang="en-US"/>
          </a:p>
        </p:txBody>
      </p:sp>
    </p:spTree>
    <p:extLst>
      <p:ext uri="{BB962C8B-B14F-4D97-AF65-F5344CB8AC3E}">
        <p14:creationId xmlns:p14="http://schemas.microsoft.com/office/powerpoint/2010/main" val="722123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sld>
</file>

<file path=ppt/tags/tag1.xml><?xml version="1.0" encoding="utf-8"?>
<p:tagLst xmlns:p="http://schemas.openxmlformats.org/presentationml/2006/main">
  <p:tag name="AS_NET" val="4.0.30319.42000"/>
  <p:tag name="AS_OS" val="Microsoft Windows NT 10.0.17763.0"/>
  <p:tag name="AS_RELEASE_DATE" val="2020.02.14"/>
  <p:tag name="AS_TITLE" val="Aspose.Slides for .NET 4.0 Client Profile"/>
  <p:tag name="AS_VERSION" val="20.2"/>
</p:tagLst>
</file>

<file path=ppt/theme/theme1.xml><?xml version="1.0" encoding="utf-8"?>
<a:theme xmlns:r="http://schemas.openxmlformats.org/officeDocument/2006/relationships"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Arial"/>
        <a:cs typeface="Arial"/>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Arial"/>
        <a:cs typeface="Arial"/>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Lst>
    <a:ext uri="{05A4C25C-085E-4340-85A3-A5531E510DB2}">
      <thm15:themeFamily xmlns:thm15="http://schemas.microsoft.com/office/thememl/2012/main" name="Frame" id="{F226E7A2-7162-461C-9490-D27D9DC04E43}" vid="{39D77354-939E-4A26-AE51-B3F9618B14B7}"/>
    </a:ext>
  </a:extLst>
</a:theme>
</file>

<file path=ppt/theme/theme2.xml><?xml version="1.0" encoding="utf-8"?>
<a:theme xmlns:r="http://schemas.openxmlformats.org/officeDocument/2006/relationships"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3_Office Theme">
  <a:themeElements>
    <a:clrScheme name="NEOSTEK TEMP">
      <a:dk1>
        <a:srgbClr val="942124"/>
      </a:dk1>
      <a:lt1>
        <a:sysClr val="window" lastClr="FFFFFF"/>
      </a:lt1>
      <a:dk2>
        <a:srgbClr val="942124"/>
      </a:dk2>
      <a:lt2>
        <a:srgbClr val="FFFFFF"/>
      </a:lt2>
      <a:accent1>
        <a:srgbClr val="0C2461"/>
      </a:accent1>
      <a:accent2>
        <a:srgbClr val="531314"/>
      </a:accent2>
      <a:accent3>
        <a:srgbClr val="7B7A28"/>
      </a:accent3>
      <a:accent4>
        <a:srgbClr val="C86FC8"/>
      </a:accent4>
      <a:accent5>
        <a:srgbClr val="4D6FC8"/>
      </a:accent5>
      <a:accent6>
        <a:srgbClr val="F79646"/>
      </a:accent6>
      <a:hlink>
        <a:srgbClr val="0C2461"/>
      </a:hlink>
      <a:folHlink>
        <a:srgbClr val="0C2461"/>
      </a:folHlink>
    </a:clrScheme>
    <a:fontScheme name="Custom 2">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5.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TM03457475[[fn=Frame]]</Template>
  <Company/>
  <PresentationFormat>Widescreen</PresentationFormat>
  <Paragraphs>0</Paragraphs>
  <Slides>0</Slides>
  <Notes>0</Notes>
  <TotalTime>0</TotalTime>
  <HiddenSlides>0</HiddenSlides>
  <MMClips>0</MMClips>
  <ScaleCrop>0</ScaleCrop>
  <LinksUpToDate>0</LinksUpToDate>
  <SharedDoc>0</SharedDoc>
  <HyperlinksChanged>0</HyperlinksChanged>
  <Application>Aspose.Slides for .NET</Application>
  <AppVersion>20.0200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1601-01-01T00:00:00.000</cp:lastPrinted>
  <dcterms:created xsi:type="dcterms:W3CDTF">1601-01-01T00:00:00Z</dcterms:created>
  <dcterms:modified xsi:type="dcterms:W3CDTF">1601-01-01T00:00:00Z</dcterms:modified>
</cp:coreProperties>
</file>

<file path=docProps/custom.xml><?xml version="1.0" encoding="utf-8"?>
<Properties xmlns:vt="http://schemas.openxmlformats.org/officeDocument/2006/docPropsVTypes" xmlns="http://schemas.openxmlformats.org/officeDocument/2006/custom-properties"/>
</file>