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39"/>
  </p:notesMasterIdLst>
  <p:sldIdLst>
    <p:sldId id="256" r:id="rId6"/>
    <p:sldId id="4521" r:id="rId7"/>
    <p:sldId id="4476" r:id="rId8"/>
    <p:sldId id="715" r:id="rId9"/>
    <p:sldId id="370" r:id="rId10"/>
    <p:sldId id="290" r:id="rId11"/>
    <p:sldId id="259" r:id="rId12"/>
    <p:sldId id="291" r:id="rId13"/>
    <p:sldId id="262" r:id="rId14"/>
    <p:sldId id="264" r:id="rId15"/>
    <p:sldId id="265" r:id="rId16"/>
    <p:sldId id="271" r:id="rId17"/>
    <p:sldId id="267" r:id="rId18"/>
    <p:sldId id="270" r:id="rId19"/>
    <p:sldId id="269" r:id="rId20"/>
    <p:sldId id="268" r:id="rId21"/>
    <p:sldId id="274" r:id="rId22"/>
    <p:sldId id="273" r:id="rId23"/>
    <p:sldId id="275" r:id="rId24"/>
    <p:sldId id="272" r:id="rId25"/>
    <p:sldId id="276" r:id="rId26"/>
    <p:sldId id="277" r:id="rId27"/>
    <p:sldId id="279" r:id="rId28"/>
    <p:sldId id="278" r:id="rId29"/>
    <p:sldId id="280" r:id="rId30"/>
    <p:sldId id="281" r:id="rId31"/>
    <p:sldId id="4520" r:id="rId32"/>
    <p:sldId id="283" r:id="rId33"/>
    <p:sldId id="284" r:id="rId34"/>
    <p:sldId id="285" r:id="rId35"/>
    <p:sldId id="288" r:id="rId36"/>
    <p:sldId id="289" r:id="rId37"/>
    <p:sldId id="4517"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5DAB505-01EE-BB77-96AB-D4D71E62F4DF}" name="Millicent Kesewaa" initials="MK" userId="S::millicent.kesewaa@armedia.com::aed0d993-3de2-44c1-8901-1da25aa9435e" providerId="AD"/>
  <p188:author id="{67DE8677-EE8D-51C8-B6A2-C06198C1B8F2}" name="James Bailey" initials="JB" userId="S::james.bailey@armedia.com::62faebd8-9149-4bf5-8c28-53bcbb308a7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90000"/>
    <a:srgbClr val="990033"/>
    <a:srgbClr val="003663"/>
    <a:srgbClr val="4BB7D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C33302-4B27-73AE-F508-CFD260841838}" v="12" dt="2022-02-22T15:05:02.971"/>
    <p1510:client id="{6B94D206-158D-4501-ADFB-740236E89865}" v="5" dt="2022-02-22T15:04:31.156"/>
    <p1510:client id="{783427CE-9CF5-43D7-A8A2-0DC12A3AC7EF}" v="318" dt="2022-02-22T20:32:07.722"/>
    <p1510:client id="{A9447C1D-679F-420F-8091-5CA684180B46}" v="167" dt="2022-02-22T17:32:19.1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674" autoAdjust="0"/>
    <p:restoredTop sz="94660"/>
  </p:normalViewPr>
  <p:slideViewPr>
    <p:cSldViewPr snapToGrid="0">
      <p:cViewPr varScale="1">
        <p:scale>
          <a:sx n="71" d="100"/>
          <a:sy n="71" d="100"/>
        </p:scale>
        <p:origin x="66" y="5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8/10/relationships/authors" Target="authors.xml"/><Relationship Id="rId20" Type="http://schemas.openxmlformats.org/officeDocument/2006/relationships/slide" Target="slides/slide15.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llicent Kesewaa" userId="aed0d993-3de2-44c1-8901-1da25aa9435e" providerId="ADAL" clId="{A9447C1D-679F-420F-8091-5CA684180B46}"/>
    <pc:docChg chg="custSel delSld modSld sldOrd">
      <pc:chgData name="Millicent Kesewaa" userId="aed0d993-3de2-44c1-8901-1da25aa9435e" providerId="ADAL" clId="{A9447C1D-679F-420F-8091-5CA684180B46}" dt="2022-02-22T17:32:19.114" v="163"/>
      <pc:docMkLst>
        <pc:docMk/>
      </pc:docMkLst>
      <pc:sldChg chg="ord">
        <pc:chgData name="Millicent Kesewaa" userId="aed0d993-3de2-44c1-8901-1da25aa9435e" providerId="ADAL" clId="{A9447C1D-679F-420F-8091-5CA684180B46}" dt="2022-02-22T17:32:19.114" v="163"/>
        <pc:sldMkLst>
          <pc:docMk/>
          <pc:sldMk cId="2294673609" sldId="259"/>
        </pc:sldMkLst>
      </pc:sldChg>
      <pc:sldChg chg="del">
        <pc:chgData name="Millicent Kesewaa" userId="aed0d993-3de2-44c1-8901-1da25aa9435e" providerId="ADAL" clId="{A9447C1D-679F-420F-8091-5CA684180B46}" dt="2022-02-22T15:30:04.225" v="102" actId="2696"/>
        <pc:sldMkLst>
          <pc:docMk/>
          <pc:sldMk cId="971246465" sldId="261"/>
        </pc:sldMkLst>
      </pc:sldChg>
      <pc:sldChg chg="modSp mod">
        <pc:chgData name="Millicent Kesewaa" userId="aed0d993-3de2-44c1-8901-1da25aa9435e" providerId="ADAL" clId="{A9447C1D-679F-420F-8091-5CA684180B46}" dt="2022-02-22T16:42:40.940" v="161" actId="313"/>
        <pc:sldMkLst>
          <pc:docMk/>
          <pc:sldMk cId="3145931384" sldId="291"/>
        </pc:sldMkLst>
        <pc:spChg chg="mod">
          <ac:chgData name="Millicent Kesewaa" userId="aed0d993-3de2-44c1-8901-1da25aa9435e" providerId="ADAL" clId="{A9447C1D-679F-420F-8091-5CA684180B46}" dt="2022-02-22T16:42:40.940" v="161" actId="313"/>
          <ac:spMkLst>
            <pc:docMk/>
            <pc:sldMk cId="3145931384" sldId="291"/>
            <ac:spMk id="2" creationId="{4270D25B-E91C-4CC8-A5F5-505C12E750BE}"/>
          </ac:spMkLst>
        </pc:spChg>
      </pc:sldChg>
      <pc:sldChg chg="modSp">
        <pc:chgData name="Millicent Kesewaa" userId="aed0d993-3de2-44c1-8901-1da25aa9435e" providerId="ADAL" clId="{A9447C1D-679F-420F-8091-5CA684180B46}" dt="2022-02-22T16:41:46.695" v="159" actId="14826"/>
        <pc:sldMkLst>
          <pc:docMk/>
          <pc:sldMk cId="1829120464" sldId="4521"/>
        </pc:sldMkLst>
        <pc:picChg chg="mod">
          <ac:chgData name="Millicent Kesewaa" userId="aed0d993-3de2-44c1-8901-1da25aa9435e" providerId="ADAL" clId="{A9447C1D-679F-420F-8091-5CA684180B46}" dt="2022-02-22T16:41:46.695" v="159" actId="14826"/>
          <ac:picMkLst>
            <pc:docMk/>
            <pc:sldMk cId="1829120464" sldId="4521"/>
            <ac:picMk id="9" creationId="{87DCD1AD-58E8-43A3-B41C-7FF72CF9BA35}"/>
          </ac:picMkLst>
        </pc:picChg>
      </pc:sldChg>
    </pc:docChg>
  </pc:docChgLst>
  <pc:docChgLst>
    <pc:chgData name="James Bailey" userId="62faebd8-9149-4bf5-8c28-53bcbb308a7a" providerId="ADAL" clId="{783427CE-9CF5-43D7-A8A2-0DC12A3AC7EF}"/>
    <pc:docChg chg="undo custSel addSld delSld modSld modMainMaster">
      <pc:chgData name="James Bailey" userId="62faebd8-9149-4bf5-8c28-53bcbb308a7a" providerId="ADAL" clId="{783427CE-9CF5-43D7-A8A2-0DC12A3AC7EF}" dt="2022-02-22T20:32:07.722" v="313"/>
      <pc:docMkLst>
        <pc:docMk/>
      </pc:docMkLst>
      <pc:sldChg chg="del">
        <pc:chgData name="James Bailey" userId="62faebd8-9149-4bf5-8c28-53bcbb308a7a" providerId="ADAL" clId="{783427CE-9CF5-43D7-A8A2-0DC12A3AC7EF}" dt="2022-02-22T15:15:26.126" v="3" actId="47"/>
        <pc:sldMkLst>
          <pc:docMk/>
          <pc:sldMk cId="1067092982" sldId="260"/>
        </pc:sldMkLst>
      </pc:sldChg>
      <pc:sldChg chg="add del">
        <pc:chgData name="James Bailey" userId="62faebd8-9149-4bf5-8c28-53bcbb308a7a" providerId="ADAL" clId="{783427CE-9CF5-43D7-A8A2-0DC12A3AC7EF}" dt="2022-02-22T19:30:52.811" v="79" actId="47"/>
        <pc:sldMkLst>
          <pc:docMk/>
          <pc:sldMk cId="80224617" sldId="338"/>
        </pc:sldMkLst>
      </pc:sldChg>
      <pc:sldChg chg="addSp delSp modSp add mod modClrScheme modAnim chgLayout">
        <pc:chgData name="James Bailey" userId="62faebd8-9149-4bf5-8c28-53bcbb308a7a" providerId="ADAL" clId="{783427CE-9CF5-43D7-A8A2-0DC12A3AC7EF}" dt="2022-02-22T20:32:07.722" v="313"/>
        <pc:sldMkLst>
          <pc:docMk/>
          <pc:sldMk cId="3631949629" sldId="715"/>
        </pc:sldMkLst>
        <pc:spChg chg="mod">
          <ac:chgData name="James Bailey" userId="62faebd8-9149-4bf5-8c28-53bcbb308a7a" providerId="ADAL" clId="{783427CE-9CF5-43D7-A8A2-0DC12A3AC7EF}" dt="2022-02-22T20:04:35.572" v="108" actId="1036"/>
          <ac:spMkLst>
            <pc:docMk/>
            <pc:sldMk cId="3631949629" sldId="715"/>
            <ac:spMk id="2" creationId="{4E448CE7-41EE-49FA-83B2-7B4B39E9A631}"/>
          </ac:spMkLst>
        </pc:spChg>
        <pc:spChg chg="add del mod ord">
          <ac:chgData name="James Bailey" userId="62faebd8-9149-4bf5-8c28-53bcbb308a7a" providerId="ADAL" clId="{783427CE-9CF5-43D7-A8A2-0DC12A3AC7EF}" dt="2022-02-22T20:04:26.667" v="92" actId="478"/>
          <ac:spMkLst>
            <pc:docMk/>
            <pc:sldMk cId="3631949629" sldId="715"/>
            <ac:spMk id="3" creationId="{33FA620F-A836-4E6D-A964-8BDDF90E387D}"/>
          </ac:spMkLst>
        </pc:spChg>
        <pc:spChg chg="add mod ord">
          <ac:chgData name="James Bailey" userId="62faebd8-9149-4bf5-8c28-53bcbb308a7a" providerId="ADAL" clId="{783427CE-9CF5-43D7-A8A2-0DC12A3AC7EF}" dt="2022-02-22T20:05:19.752" v="181" actId="14100"/>
          <ac:spMkLst>
            <pc:docMk/>
            <pc:sldMk cId="3631949629" sldId="715"/>
            <ac:spMk id="4" creationId="{C86F3D9B-127B-4324-BFE3-CA090E9820B3}"/>
          </ac:spMkLst>
        </pc:spChg>
        <pc:spChg chg="mod">
          <ac:chgData name="James Bailey" userId="62faebd8-9149-4bf5-8c28-53bcbb308a7a" providerId="ADAL" clId="{783427CE-9CF5-43D7-A8A2-0DC12A3AC7EF}" dt="2022-02-22T20:04:35.572" v="108" actId="1036"/>
          <ac:spMkLst>
            <pc:docMk/>
            <pc:sldMk cId="3631949629" sldId="715"/>
            <ac:spMk id="9" creationId="{00000000-0000-0000-0000-000000000000}"/>
          </ac:spMkLst>
        </pc:spChg>
        <pc:spChg chg="mod">
          <ac:chgData name="James Bailey" userId="62faebd8-9149-4bf5-8c28-53bcbb308a7a" providerId="ADAL" clId="{783427CE-9CF5-43D7-A8A2-0DC12A3AC7EF}" dt="2022-02-22T20:04:35.572" v="108" actId="1036"/>
          <ac:spMkLst>
            <pc:docMk/>
            <pc:sldMk cId="3631949629" sldId="715"/>
            <ac:spMk id="10" creationId="{00000000-0000-0000-0000-000000000000}"/>
          </ac:spMkLst>
        </pc:spChg>
        <pc:spChg chg="mod">
          <ac:chgData name="James Bailey" userId="62faebd8-9149-4bf5-8c28-53bcbb308a7a" providerId="ADAL" clId="{783427CE-9CF5-43D7-A8A2-0DC12A3AC7EF}" dt="2022-02-22T20:04:35.572" v="108" actId="1036"/>
          <ac:spMkLst>
            <pc:docMk/>
            <pc:sldMk cId="3631949629" sldId="715"/>
            <ac:spMk id="11" creationId="{00000000-0000-0000-0000-000000000000}"/>
          </ac:spMkLst>
        </pc:spChg>
        <pc:spChg chg="mod">
          <ac:chgData name="James Bailey" userId="62faebd8-9149-4bf5-8c28-53bcbb308a7a" providerId="ADAL" clId="{783427CE-9CF5-43D7-A8A2-0DC12A3AC7EF}" dt="2022-02-22T20:23:11.003" v="299" actId="14100"/>
          <ac:spMkLst>
            <pc:docMk/>
            <pc:sldMk cId="3631949629" sldId="715"/>
            <ac:spMk id="14" creationId="{53FBC101-3FD2-4E13-B75B-320D6645F067}"/>
          </ac:spMkLst>
        </pc:spChg>
        <pc:spChg chg="mod">
          <ac:chgData name="James Bailey" userId="62faebd8-9149-4bf5-8c28-53bcbb308a7a" providerId="ADAL" clId="{783427CE-9CF5-43D7-A8A2-0DC12A3AC7EF}" dt="2022-02-22T20:04:14.597" v="89" actId="21"/>
          <ac:spMkLst>
            <pc:docMk/>
            <pc:sldMk cId="3631949629" sldId="715"/>
            <ac:spMk id="16" creationId="{97E574A7-53EC-490C-9D05-CF6D771FA3B0}"/>
          </ac:spMkLst>
        </pc:spChg>
        <pc:spChg chg="mod">
          <ac:chgData name="James Bailey" userId="62faebd8-9149-4bf5-8c28-53bcbb308a7a" providerId="ADAL" clId="{783427CE-9CF5-43D7-A8A2-0DC12A3AC7EF}" dt="2022-02-22T20:15:28.856" v="297" actId="14100"/>
          <ac:spMkLst>
            <pc:docMk/>
            <pc:sldMk cId="3631949629" sldId="715"/>
            <ac:spMk id="17" creationId="{3FEF6AB9-A11F-4C7B-BA8B-E87270C3ABE6}"/>
          </ac:spMkLst>
        </pc:spChg>
        <pc:spChg chg="mod">
          <ac:chgData name="James Bailey" userId="62faebd8-9149-4bf5-8c28-53bcbb308a7a" providerId="ADAL" clId="{783427CE-9CF5-43D7-A8A2-0DC12A3AC7EF}" dt="2022-02-22T20:27:13.954" v="309" actId="207"/>
          <ac:spMkLst>
            <pc:docMk/>
            <pc:sldMk cId="3631949629" sldId="715"/>
            <ac:spMk id="21" creationId="{00000000-0000-0000-0000-000000000000}"/>
          </ac:spMkLst>
        </pc:spChg>
        <pc:spChg chg="mod">
          <ac:chgData name="James Bailey" userId="62faebd8-9149-4bf5-8c28-53bcbb308a7a" providerId="ADAL" clId="{783427CE-9CF5-43D7-A8A2-0DC12A3AC7EF}" dt="2022-02-22T20:27:40.595" v="311" actId="207"/>
          <ac:spMkLst>
            <pc:docMk/>
            <pc:sldMk cId="3631949629" sldId="715"/>
            <ac:spMk id="23" creationId="{00000000-0000-0000-0000-000000000000}"/>
          </ac:spMkLst>
        </pc:spChg>
        <pc:spChg chg="mod">
          <ac:chgData name="James Bailey" userId="62faebd8-9149-4bf5-8c28-53bcbb308a7a" providerId="ADAL" clId="{783427CE-9CF5-43D7-A8A2-0DC12A3AC7EF}" dt="2022-02-22T20:27:13.954" v="309" actId="207"/>
          <ac:spMkLst>
            <pc:docMk/>
            <pc:sldMk cId="3631949629" sldId="715"/>
            <ac:spMk id="24" creationId="{00000000-0000-0000-0000-000000000000}"/>
          </ac:spMkLst>
        </pc:spChg>
        <pc:spChg chg="mod">
          <ac:chgData name="James Bailey" userId="62faebd8-9149-4bf5-8c28-53bcbb308a7a" providerId="ADAL" clId="{783427CE-9CF5-43D7-A8A2-0DC12A3AC7EF}" dt="2022-02-22T20:04:35.572" v="108" actId="1036"/>
          <ac:spMkLst>
            <pc:docMk/>
            <pc:sldMk cId="3631949629" sldId="715"/>
            <ac:spMk id="26" creationId="{00000000-0000-0000-0000-000000000000}"/>
          </ac:spMkLst>
        </pc:spChg>
        <pc:grpChg chg="mod">
          <ac:chgData name="James Bailey" userId="62faebd8-9149-4bf5-8c28-53bcbb308a7a" providerId="ADAL" clId="{783427CE-9CF5-43D7-A8A2-0DC12A3AC7EF}" dt="2022-02-22T20:27:13.954" v="309" actId="207"/>
          <ac:grpSpMkLst>
            <pc:docMk/>
            <pc:sldMk cId="3631949629" sldId="715"/>
            <ac:grpSpMk id="25" creationId="{00000000-0000-0000-0000-000000000000}"/>
          </ac:grpSpMkLst>
        </pc:grpChg>
        <pc:picChg chg="add mod">
          <ac:chgData name="James Bailey" userId="62faebd8-9149-4bf5-8c28-53bcbb308a7a" providerId="ADAL" clId="{783427CE-9CF5-43D7-A8A2-0DC12A3AC7EF}" dt="2022-02-22T20:25:57.881" v="304" actId="1076"/>
          <ac:picMkLst>
            <pc:docMk/>
            <pc:sldMk cId="3631949629" sldId="715"/>
            <ac:picMk id="1026" creationId="{D0F3CED4-1B1C-43C7-9F8D-4811AE3A2AAA}"/>
          </ac:picMkLst>
        </pc:picChg>
        <pc:picChg chg="add del mod">
          <ac:chgData name="James Bailey" userId="62faebd8-9149-4bf5-8c28-53bcbb308a7a" providerId="ADAL" clId="{783427CE-9CF5-43D7-A8A2-0DC12A3AC7EF}" dt="2022-02-22T20:26:24.227" v="308" actId="478"/>
          <ac:picMkLst>
            <pc:docMk/>
            <pc:sldMk cId="3631949629" sldId="715"/>
            <ac:picMk id="1028" creationId="{41AC1D00-C3A7-470D-8B08-44CFFB73277D}"/>
          </ac:picMkLst>
        </pc:picChg>
      </pc:sldChg>
      <pc:sldChg chg="modSp mod">
        <pc:chgData name="James Bailey" userId="62faebd8-9149-4bf5-8c28-53bcbb308a7a" providerId="ADAL" clId="{783427CE-9CF5-43D7-A8A2-0DC12A3AC7EF}" dt="2022-02-22T19:10:57.340" v="73" actId="20577"/>
        <pc:sldMkLst>
          <pc:docMk/>
          <pc:sldMk cId="2845716308" sldId="4476"/>
        </pc:sldMkLst>
        <pc:spChg chg="mod">
          <ac:chgData name="James Bailey" userId="62faebd8-9149-4bf5-8c28-53bcbb308a7a" providerId="ADAL" clId="{783427CE-9CF5-43D7-A8A2-0DC12A3AC7EF}" dt="2022-02-22T19:10:57.340" v="73" actId="20577"/>
          <ac:spMkLst>
            <pc:docMk/>
            <pc:sldMk cId="2845716308" sldId="4476"/>
            <ac:spMk id="22" creationId="{DD8A6EB5-E2F1-437D-976B-01731086E197}"/>
          </ac:spMkLst>
        </pc:spChg>
        <pc:cxnChg chg="mod">
          <ac:chgData name="James Bailey" userId="62faebd8-9149-4bf5-8c28-53bcbb308a7a" providerId="ADAL" clId="{783427CE-9CF5-43D7-A8A2-0DC12A3AC7EF}" dt="2022-02-22T18:54:00.266" v="65" actId="14100"/>
          <ac:cxnSpMkLst>
            <pc:docMk/>
            <pc:sldMk cId="2845716308" sldId="4476"/>
            <ac:cxnSpMk id="16" creationId="{D46D7C63-EDCE-4692-9C2B-80A262E78803}"/>
          </ac:cxnSpMkLst>
        </pc:cxnChg>
        <pc:cxnChg chg="mod">
          <ac:chgData name="James Bailey" userId="62faebd8-9149-4bf5-8c28-53bcbb308a7a" providerId="ADAL" clId="{783427CE-9CF5-43D7-A8A2-0DC12A3AC7EF}" dt="2022-02-22T18:54:05.948" v="66" actId="14100"/>
          <ac:cxnSpMkLst>
            <pc:docMk/>
            <pc:sldMk cId="2845716308" sldId="4476"/>
            <ac:cxnSpMk id="21" creationId="{9E3A2C6F-7742-4F9A-B1FE-20833B50317F}"/>
          </ac:cxnSpMkLst>
        </pc:cxnChg>
      </pc:sldChg>
      <pc:sldChg chg="add">
        <pc:chgData name="James Bailey" userId="62faebd8-9149-4bf5-8c28-53bcbb308a7a" providerId="ADAL" clId="{783427CE-9CF5-43D7-A8A2-0DC12A3AC7EF}" dt="2022-02-22T15:15:23.014" v="2"/>
        <pc:sldMkLst>
          <pc:docMk/>
          <pc:sldMk cId="418568152" sldId="4517"/>
        </pc:sldMkLst>
      </pc:sldChg>
      <pc:sldChg chg="del mod modShow">
        <pc:chgData name="James Bailey" userId="62faebd8-9149-4bf5-8c28-53bcbb308a7a" providerId="ADAL" clId="{783427CE-9CF5-43D7-A8A2-0DC12A3AC7EF}" dt="2022-02-22T15:15:39.636" v="5" actId="47"/>
        <pc:sldMkLst>
          <pc:docMk/>
          <pc:sldMk cId="4016709860" sldId="4518"/>
        </pc:sldMkLst>
      </pc:sldChg>
      <pc:sldChg chg="del mod modShow">
        <pc:chgData name="James Bailey" userId="62faebd8-9149-4bf5-8c28-53bcbb308a7a" providerId="ADAL" clId="{783427CE-9CF5-43D7-A8A2-0DC12A3AC7EF}" dt="2022-02-22T15:15:38.282" v="4" actId="47"/>
        <pc:sldMkLst>
          <pc:docMk/>
          <pc:sldMk cId="717537760" sldId="4519"/>
        </pc:sldMkLst>
      </pc:sldChg>
      <pc:sldChg chg="addSp modSp mod">
        <pc:chgData name="James Bailey" userId="62faebd8-9149-4bf5-8c28-53bcbb308a7a" providerId="ADAL" clId="{783427CE-9CF5-43D7-A8A2-0DC12A3AC7EF}" dt="2022-02-22T18:51:22.398" v="59" actId="14100"/>
        <pc:sldMkLst>
          <pc:docMk/>
          <pc:sldMk cId="1829120464" sldId="4521"/>
        </pc:sldMkLst>
        <pc:spChg chg="mod">
          <ac:chgData name="James Bailey" userId="62faebd8-9149-4bf5-8c28-53bcbb308a7a" providerId="ADAL" clId="{783427CE-9CF5-43D7-A8A2-0DC12A3AC7EF}" dt="2022-02-22T18:51:14.538" v="57" actId="1037"/>
          <ac:spMkLst>
            <pc:docMk/>
            <pc:sldMk cId="1829120464" sldId="4521"/>
            <ac:spMk id="3" creationId="{D130CC05-C0D3-4479-B6FA-446F1299B741}"/>
          </ac:spMkLst>
        </pc:spChg>
        <pc:spChg chg="mod">
          <ac:chgData name="James Bailey" userId="62faebd8-9149-4bf5-8c28-53bcbb308a7a" providerId="ADAL" clId="{783427CE-9CF5-43D7-A8A2-0DC12A3AC7EF}" dt="2022-02-22T18:51:14.538" v="57" actId="1037"/>
          <ac:spMkLst>
            <pc:docMk/>
            <pc:sldMk cId="1829120464" sldId="4521"/>
            <ac:spMk id="5" creationId="{3AACBB3A-40D1-4C73-A905-F6896745B211}"/>
          </ac:spMkLst>
        </pc:spChg>
        <pc:spChg chg="mod">
          <ac:chgData name="James Bailey" userId="62faebd8-9149-4bf5-8c28-53bcbb308a7a" providerId="ADAL" clId="{783427CE-9CF5-43D7-A8A2-0DC12A3AC7EF}" dt="2022-02-22T18:51:14.538" v="57" actId="1037"/>
          <ac:spMkLst>
            <pc:docMk/>
            <pc:sldMk cId="1829120464" sldId="4521"/>
            <ac:spMk id="6" creationId="{6301B6A2-76EA-4700-871B-B35E99D464FC}"/>
          </ac:spMkLst>
        </pc:spChg>
        <pc:spChg chg="mod">
          <ac:chgData name="James Bailey" userId="62faebd8-9149-4bf5-8c28-53bcbb308a7a" providerId="ADAL" clId="{783427CE-9CF5-43D7-A8A2-0DC12A3AC7EF}" dt="2022-02-22T18:51:14.538" v="57" actId="1037"/>
          <ac:spMkLst>
            <pc:docMk/>
            <pc:sldMk cId="1829120464" sldId="4521"/>
            <ac:spMk id="8" creationId="{61701117-4C3F-4240-85AB-AB32C4B9801A}"/>
          </ac:spMkLst>
        </pc:spChg>
        <pc:picChg chg="add mod">
          <ac:chgData name="James Bailey" userId="62faebd8-9149-4bf5-8c28-53bcbb308a7a" providerId="ADAL" clId="{783427CE-9CF5-43D7-A8A2-0DC12A3AC7EF}" dt="2022-02-22T18:51:22.398" v="59" actId="14100"/>
          <ac:picMkLst>
            <pc:docMk/>
            <pc:sldMk cId="1829120464" sldId="4521"/>
            <ac:picMk id="2" creationId="{E1F26CCE-6E9A-4B23-B723-4BDFD34A0D78}"/>
          </ac:picMkLst>
        </pc:picChg>
        <pc:picChg chg="mod">
          <ac:chgData name="James Bailey" userId="62faebd8-9149-4bf5-8c28-53bcbb308a7a" providerId="ADAL" clId="{783427CE-9CF5-43D7-A8A2-0DC12A3AC7EF}" dt="2022-02-22T18:51:14.538" v="57" actId="1037"/>
          <ac:picMkLst>
            <pc:docMk/>
            <pc:sldMk cId="1829120464" sldId="4521"/>
            <ac:picMk id="7" creationId="{6F00DECB-84A4-44B0-97BC-825A05CFC182}"/>
          </ac:picMkLst>
        </pc:picChg>
        <pc:picChg chg="mod">
          <ac:chgData name="James Bailey" userId="62faebd8-9149-4bf5-8c28-53bcbb308a7a" providerId="ADAL" clId="{783427CE-9CF5-43D7-A8A2-0DC12A3AC7EF}" dt="2022-02-22T18:51:14.538" v="57" actId="1037"/>
          <ac:picMkLst>
            <pc:docMk/>
            <pc:sldMk cId="1829120464" sldId="4521"/>
            <ac:picMk id="9" creationId="{87DCD1AD-58E8-43A3-B41C-7FF72CF9BA35}"/>
          </ac:picMkLst>
        </pc:picChg>
      </pc:sldChg>
      <pc:sldMasterChg chg="delSldLayout modSldLayout">
        <pc:chgData name="James Bailey" userId="62faebd8-9149-4bf5-8c28-53bcbb308a7a" providerId="ADAL" clId="{783427CE-9CF5-43D7-A8A2-0DC12A3AC7EF}" dt="2022-02-22T20:03:08.265" v="87" actId="2696"/>
        <pc:sldMasterMkLst>
          <pc:docMk/>
          <pc:sldMasterMk cId="3202283019" sldId="2147483648"/>
        </pc:sldMasterMkLst>
        <pc:sldLayoutChg chg="addSp modSp">
          <pc:chgData name="James Bailey" userId="62faebd8-9149-4bf5-8c28-53bcbb308a7a" providerId="ADAL" clId="{783427CE-9CF5-43D7-A8A2-0DC12A3AC7EF}" dt="2022-02-22T18:52:32.407" v="60"/>
          <pc:sldLayoutMkLst>
            <pc:docMk/>
            <pc:sldMasterMk cId="3202283019" sldId="2147483648"/>
            <pc:sldLayoutMk cId="2950840802" sldId="2147483659"/>
          </pc:sldLayoutMkLst>
          <pc:spChg chg="add mod">
            <ac:chgData name="James Bailey" userId="62faebd8-9149-4bf5-8c28-53bcbb308a7a" providerId="ADAL" clId="{783427CE-9CF5-43D7-A8A2-0DC12A3AC7EF}" dt="2022-02-22T18:52:32.407" v="60"/>
            <ac:spMkLst>
              <pc:docMk/>
              <pc:sldMasterMk cId="3202283019" sldId="2147483648"/>
              <pc:sldLayoutMk cId="2950840802" sldId="2147483659"/>
              <ac:spMk id="7" creationId="{89CE2F0C-915E-4D36-9293-DDB3BAA3FB2E}"/>
            </ac:spMkLst>
          </pc:spChg>
        </pc:sldLayoutChg>
        <pc:sldLayoutChg chg="del">
          <pc:chgData name="James Bailey" userId="62faebd8-9149-4bf5-8c28-53bcbb308a7a" providerId="ADAL" clId="{783427CE-9CF5-43D7-A8A2-0DC12A3AC7EF}" dt="2022-02-22T15:15:38.282" v="4" actId="47"/>
          <pc:sldLayoutMkLst>
            <pc:docMk/>
            <pc:sldMasterMk cId="3202283019" sldId="2147483648"/>
            <pc:sldLayoutMk cId="3649152702" sldId="2147483660"/>
          </pc:sldLayoutMkLst>
        </pc:sldLayoutChg>
        <pc:sldLayoutChg chg="addSp modSp">
          <pc:chgData name="James Bailey" userId="62faebd8-9149-4bf5-8c28-53bcbb308a7a" providerId="ADAL" clId="{783427CE-9CF5-43D7-A8A2-0DC12A3AC7EF}" dt="2022-02-22T18:53:07.868" v="63"/>
          <pc:sldLayoutMkLst>
            <pc:docMk/>
            <pc:sldMasterMk cId="3202283019" sldId="2147483648"/>
            <pc:sldLayoutMk cId="3278378586" sldId="2147483661"/>
          </pc:sldLayoutMkLst>
          <pc:spChg chg="add mod">
            <ac:chgData name="James Bailey" userId="62faebd8-9149-4bf5-8c28-53bcbb308a7a" providerId="ADAL" clId="{783427CE-9CF5-43D7-A8A2-0DC12A3AC7EF}" dt="2022-02-22T18:52:56.235" v="61"/>
            <ac:spMkLst>
              <pc:docMk/>
              <pc:sldMasterMk cId="3202283019" sldId="2147483648"/>
              <pc:sldLayoutMk cId="3278378586" sldId="2147483661"/>
              <ac:spMk id="2" creationId="{9B7F9AAC-0EAE-41E7-BA30-39929D8E978E}"/>
            </ac:spMkLst>
          </pc:spChg>
          <pc:picChg chg="add mod">
            <ac:chgData name="James Bailey" userId="62faebd8-9149-4bf5-8c28-53bcbb308a7a" providerId="ADAL" clId="{783427CE-9CF5-43D7-A8A2-0DC12A3AC7EF}" dt="2022-02-22T18:53:07.868" v="63"/>
            <ac:picMkLst>
              <pc:docMk/>
              <pc:sldMasterMk cId="3202283019" sldId="2147483648"/>
              <pc:sldLayoutMk cId="3278378586" sldId="2147483661"/>
              <ac:picMk id="3" creationId="{770C0A7F-CC9F-48B8-B11D-C93C330170A7}"/>
            </ac:picMkLst>
          </pc:picChg>
        </pc:sldLayoutChg>
        <pc:sldLayoutChg chg="addSp modSp">
          <pc:chgData name="James Bailey" userId="62faebd8-9149-4bf5-8c28-53bcbb308a7a" providerId="ADAL" clId="{783427CE-9CF5-43D7-A8A2-0DC12A3AC7EF}" dt="2022-02-22T18:53:10.241" v="64"/>
          <pc:sldLayoutMkLst>
            <pc:docMk/>
            <pc:sldMasterMk cId="3202283019" sldId="2147483648"/>
            <pc:sldLayoutMk cId="3377168762" sldId="2147483662"/>
          </pc:sldLayoutMkLst>
          <pc:spChg chg="add mod">
            <ac:chgData name="James Bailey" userId="62faebd8-9149-4bf5-8c28-53bcbb308a7a" providerId="ADAL" clId="{783427CE-9CF5-43D7-A8A2-0DC12A3AC7EF}" dt="2022-02-22T18:52:58.319" v="62"/>
            <ac:spMkLst>
              <pc:docMk/>
              <pc:sldMasterMk cId="3202283019" sldId="2147483648"/>
              <pc:sldLayoutMk cId="3377168762" sldId="2147483662"/>
              <ac:spMk id="2" creationId="{7A68188C-D40C-4D45-AE63-37CF9C25658B}"/>
            </ac:spMkLst>
          </pc:spChg>
          <pc:picChg chg="add mod">
            <ac:chgData name="James Bailey" userId="62faebd8-9149-4bf5-8c28-53bcbb308a7a" providerId="ADAL" clId="{783427CE-9CF5-43D7-A8A2-0DC12A3AC7EF}" dt="2022-02-22T18:53:10.241" v="64"/>
            <ac:picMkLst>
              <pc:docMk/>
              <pc:sldMasterMk cId="3202283019" sldId="2147483648"/>
              <pc:sldLayoutMk cId="3377168762" sldId="2147483662"/>
              <ac:picMk id="3" creationId="{CA9EA498-4F53-4E97-B73F-13E25D1E9920}"/>
            </ac:picMkLst>
          </pc:picChg>
        </pc:sldLayoutChg>
        <pc:sldLayoutChg chg="del">
          <pc:chgData name="James Bailey" userId="62faebd8-9149-4bf5-8c28-53bcbb308a7a" providerId="ADAL" clId="{783427CE-9CF5-43D7-A8A2-0DC12A3AC7EF}" dt="2022-02-22T20:03:08.265" v="87" actId="2696"/>
          <pc:sldLayoutMkLst>
            <pc:docMk/>
            <pc:sldMasterMk cId="3202283019" sldId="2147483648"/>
            <pc:sldLayoutMk cId="422293752" sldId="2147483663"/>
          </pc:sldLayoutMkLst>
        </pc:sldLayoutChg>
        <pc:sldLayoutChg chg="del">
          <pc:chgData name="James Bailey" userId="62faebd8-9149-4bf5-8c28-53bcbb308a7a" providerId="ADAL" clId="{783427CE-9CF5-43D7-A8A2-0DC12A3AC7EF}" dt="2022-02-22T19:30:52.811" v="79" actId="47"/>
          <pc:sldLayoutMkLst>
            <pc:docMk/>
            <pc:sldMasterMk cId="3202283019" sldId="2147483648"/>
            <pc:sldLayoutMk cId="1681875747" sldId="2147483663"/>
          </pc:sldLayoutMkLst>
        </pc:sldLayoutChg>
      </pc:sldMaster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5T15:55:22.697"/>
    </inkml:context>
    <inkml:brush xml:id="br0">
      <inkml:brushProperty name="width" value="0.05" units="cm"/>
      <inkml:brushProperty name="height" value="0.05" units="cm"/>
      <inkml:brushProperty name="color" value="#E71224"/>
    </inkml:brush>
  </inkml:definitions>
  <inkml:trace contextRef="#ctx0" brushRef="#br0">1166 66 24575,'-28'1'0,"0"2"0,-35 8 0,-24 2 0,11-10 0,50-3 0,1 1 0,0 1 0,-38 8 0,-48 11 0,17-4 0,61-12 0,-1-1 0,0-2 0,-44-2 0,49-1 0,0 1 0,1 1 0,-1 1 0,0 2 0,-34 9 0,59-12 0,-1 1 0,0 0 0,1 0 0,-1 0 0,1 0 0,0 1 0,0 0 0,0 0 0,0 0 0,0 0 0,1 1 0,-1 0 0,1-1 0,0 1 0,-4 7 0,2-2 0,1 1 0,0 0 0,1-1 0,0 1 0,0 0 0,-1 13 0,-2 1 0,-16 46 0,16-53 0,0 0 0,0 1 0,2 0 0,-4 34 0,5 2 0,7 74 0,-4-123 0,1-1 0,-1 0 0,1 0 0,1 0 0,-1 0 0,0 0 0,1 0 0,0 0 0,0 0 0,0 0 0,0-1 0,1 1 0,0-1 0,-1 0 0,1 1 0,0-1 0,0-1 0,1 1 0,-1 0 0,1-1 0,-1 0 0,1 0 0,0 0 0,0 0 0,0 0 0,0-1 0,0 0 0,7 2 0,9 0 0,1 0 0,0-1 0,0-1 0,33-3 0,-29 1 0,744-4 0,-435 7 0,186-2 0,-493 1 0,1 2 0,34 7 0,-30-4 0,33 3 0,54 6 0,-24-1 0,210-10 0,-174-6 0,1748 2 0,-1680 16 0,-3 1 0,-177-17 0,14 0 0,-1 1 0,52 8 0,-28 0 0,-1-2 0,1-3 0,0-2 0,63-7 0,-87 2 0,0-3 0,36-10 0,-2 0 0,-44 12 0,0-2 0,0 0 0,-1-1 0,0-1 0,0-1 0,-1-1 0,30-20 0,-22 12 0,-19 13 0,0-1 0,0 0 0,-1 0 0,0-1 0,12-13 0,22-21 0,-32 32 0,1-1 0,-1-1 0,9-12 0,-3 1 0,-1-2 0,14-27 0,-24 40 0,0-1 0,-1 1 0,0-1 0,-1 0 0,0-1 0,-1 1 0,0-15 0,-1 18 0,0 0 0,-1 0 0,-1 0 0,1 0 0,-2 0 0,1 0 0,-1 0 0,0 0 0,-1 0 0,0 1 0,-1 0 0,0-1 0,0 1 0,0 0 0,-1 1 0,0-1 0,-1 1 0,0 0 0,-11-10 0,-15-18 0,25 27 0,0 0 0,-1 0 0,1 0 0,-2 1 0,1 0 0,-1 1 0,0 0 0,-17-9 0,11 10 0,0 1 0,-1 0 0,1 1 0,0 1 0,-1 1 0,-23 0 0,13 0 0,-30-4 0,-56-17 0,59 10 0,-111-10 0,-242 21 0,192 3 0,-94-2 0,289-1 0,1-2 0,-1 0 0,0-1 0,1 0 0,-23-10 0,15 6 0,-44-9 0,1 10 0,-1 3 0,-80 6 0,41 0 0,-1907-1 0,1020-2 0,990 1 0,-1 0 0,0 0 0,1 1 0,-1 0 0,1 0 0,-1 0 0,1 1 0,0 0 0,-1 0 0,1 1 0,0-1 0,0 1 0,1 1 0,-1-1 0,-5 5 0,-46 42-1365,-2 9-5461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5T15:55:30.091"/>
    </inkml:context>
    <inkml:brush xml:id="br0">
      <inkml:brushProperty name="width" value="0.05" units="cm"/>
      <inkml:brushProperty name="height" value="0.05" units="cm"/>
      <inkml:brushProperty name="color" value="#E71224"/>
    </inkml:brush>
  </inkml:definitions>
  <inkml:trace contextRef="#ctx0" brushRef="#br0">1746 1 24575,'-32'2'0,"0"1"0,0 2 0,1 1 0,-51 17 0,76-21 0,-39 11 0,-1-1 0,0-2 0,-1-3 0,-76 3 0,94-8 0,0 0 0,-30 8 0,-38 3 0,73-10 0,-44 10 0,45-7 0,-46 4 0,34-9 0,16 0 0,0 0 0,0 1 0,-29 6 0,22-2 0,0-1 0,-41 1 0,22-3 0,17 2 0,0 0 0,-39 14 0,40-11 0,0 0 0,-41 4 0,33-8 0,0 1 0,1 2 0,-42 13 0,72-18 0,-1 0 0,1 0 0,0 0 0,-1 1 0,1 0 0,0-1 0,0 1 0,1 1 0,-1-1 0,1 0 0,-1 1 0,1 0 0,0 0 0,-3 6 0,1 0 0,0 0 0,1 0 0,0 1 0,1-1 0,-4 17 0,5-15 0,-1 1 0,2 0 0,-1 0 0,2 0 0,0 0 0,0-1 0,2 1 0,4 25 0,-4-31 0,0 0 0,1-1 0,0 1 0,0-1 0,0 0 0,1 0 0,0 0 0,0-1 0,0 1 0,1-1 0,0 0 0,0 0 0,0 0 0,0-1 0,1 0 0,0 0 0,0 0 0,8 3 0,194 81 0,-158-71 0,92 18 0,-76-21 0,0 0 0,123 35 0,-166-43 0,0-1 0,0-1 0,1-2 0,-1 0 0,36-2 0,-30 0 0,0 1 0,55 9 0,-28-1 0,1-3 0,-1-2 0,68-4 0,-111 0 0,0 0 0,1 1 0,-1 1 0,0 0 0,0 1 0,0 0 0,0 1 0,0 0 0,23 12 0,-23-10 0,1-1 0,0-1 0,1 0 0,-1-1 0,0 0 0,23 1 0,92-5 0,-61-2 0,391 3 0,-432-2 0,1-1 0,-1-2 0,0-1 0,0 0 0,46-20 0,53-12 0,92 1 0,-202 33 0,0 1 0,0-2 0,0 0 0,19-10 0,18-5 0,45-11 0,48-15 0,-97 29 0,-27 11 0,0-2 0,-1 0 0,0-2 0,34-20 0,-28 13 0,1 1 0,1 2 0,35-13 0,-7 3 0,-8 6 0,-34 12 0,1 1 0,0-2 0,19-11 0,-31 16 0,-1-1 0,1 1 0,-1-1 0,1 0 0,-1 0 0,0 0 0,0-1 0,0 1 0,0-1 0,-1 0 0,0 1 0,0-1 0,0 0 0,0 0 0,0-1 0,-1 1 0,2-6 0,-3 7 0,0 0 0,0-1 0,0 1 0,0 0 0,0-1 0,-1 1 0,1-1 0,-1 1 0,0 0 0,0 0 0,-1-1 0,1 1 0,0 0 0,-1 0 0,0 0 0,0 1 0,0-1 0,0 0 0,0 1 0,0-1 0,-1 1 0,1 0 0,-1 0 0,0 0 0,0 0 0,-4-2 0,-9-6 0,0 2 0,-1 0 0,-27-9 0,36 14 0,-241-92 0,229 88 0,-1 1 0,0 1 0,0 1 0,0 1 0,-23 0 0,-111 5 0,58 1 0,-974-4 0,1059 1 0,0-1 0,0-1 0,0 0 0,0 0 0,0-1 0,-19-8 0,-65-36 0,30 12 0,45 26 69,-1 0-1,-1 2 0,1 1 0,-45-7 1,20 8-923,-67 1 1,88 5-5973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D5993E-0DBF-4C31-9E19-477F5FF252F1}" type="datetimeFigureOut">
              <a:rPr lang="en-US" smtClean="0"/>
              <a:t>2/22/2022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5F36BC-DF38-42BD-A45D-5FBF60611A0A}" type="slidenum">
              <a:rPr lang="en-US" smtClean="0"/>
              <a:t>‹#›</a:t>
            </a:fld>
            <a:endParaRPr lang="en-US"/>
          </a:p>
        </p:txBody>
      </p:sp>
    </p:spTree>
    <p:extLst>
      <p:ext uri="{BB962C8B-B14F-4D97-AF65-F5344CB8AC3E}">
        <p14:creationId xmlns:p14="http://schemas.microsoft.com/office/powerpoint/2010/main" val="1399569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pPr>
              <a:defRPr/>
            </a:pPr>
            <a:fld id="{D6467022-1A2E-7141-8B66-5520D8C1752F}" type="slidenum">
              <a:rPr lang="en-US" smtClean="0">
                <a:solidFill>
                  <a:prstClr val="black"/>
                </a:solidFill>
              </a:rPr>
              <a:pPr>
                <a:defRPr/>
              </a:pPr>
              <a:t>4</a:t>
            </a:fld>
            <a:endParaRPr lang="en-US">
              <a:solidFill>
                <a:prstClr val="black"/>
              </a:solidFill>
            </a:endParaRPr>
          </a:p>
        </p:txBody>
      </p:sp>
    </p:spTree>
    <p:extLst>
      <p:ext uri="{BB962C8B-B14F-4D97-AF65-F5344CB8AC3E}">
        <p14:creationId xmlns:p14="http://schemas.microsoft.com/office/powerpoint/2010/main" val="4223511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indent="0">
              <a:buFontTx/>
              <a:buNone/>
            </a:pPr>
            <a:endParaRPr lang="en-US"/>
          </a:p>
        </p:txBody>
      </p:sp>
      <p:sp>
        <p:nvSpPr>
          <p:cNvPr id="4" name="Slide Number Placeholder 3"/>
          <p:cNvSpPr>
            <a:spLocks noGrp="1"/>
          </p:cNvSpPr>
          <p:nvPr>
            <p:ph type="sldNum" sz="quarter" idx="10"/>
          </p:nvPr>
        </p:nvSpPr>
        <p:spPr/>
        <p:txBody>
          <a:bodyPr/>
          <a:lstStyle/>
          <a:p>
            <a:fld id="{D8E2A62D-99D0-4E7D-9A3F-D4775C387559}" type="slidenum">
              <a:rPr lang="en-US" smtClean="0"/>
              <a:pPr/>
              <a:t>5</a:t>
            </a:fld>
            <a:endParaRPr lang="en-US"/>
          </a:p>
        </p:txBody>
      </p:sp>
    </p:spTree>
    <p:extLst>
      <p:ext uri="{BB962C8B-B14F-4D97-AF65-F5344CB8AC3E}">
        <p14:creationId xmlns:p14="http://schemas.microsoft.com/office/powerpoint/2010/main" val="1707450681"/>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rmedia Title Slide Option 1">
    <p:bg>
      <p:bgPr>
        <a:blipFill dpi="0" rotWithShape="1">
          <a:blip r:embed="rId2">
            <a:lum/>
            <a:extLst>
              <a:ext uri="{BEBA8EAE-BF5A-486C-A8C5-ECC9F3942E4B}">
                <a14:imgProps xmlns:a14="http://schemas.microsoft.com/office/drawing/2010/main">
                  <a14:imgLayer r:embed="rId3">
                    <a14:imgEffect>
                      <a14:saturation sat="0"/>
                    </a14:imgEffect>
                  </a14:imgLayer>
                </a14:imgProps>
              </a:ext>
            </a:extLst>
          </a:blip>
          <a:srcRect/>
          <a:stretch>
            <a:fillRect t="-9000" b="-9000"/>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9BB4BB-3808-454A-919A-88522DE920BA}"/>
              </a:ext>
            </a:extLst>
          </p:cNvPr>
          <p:cNvSpPr/>
          <p:nvPr userDrawn="1"/>
        </p:nvSpPr>
        <p:spPr>
          <a:xfrm>
            <a:off x="0" y="0"/>
            <a:ext cx="12192000" cy="6858000"/>
          </a:xfrm>
          <a:prstGeom prst="rect">
            <a:avLst/>
          </a:prstGeom>
          <a:solidFill>
            <a:srgbClr val="003663">
              <a:alpha val="6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picture containing text, clipart&#10;&#10;Description automatically generated">
            <a:extLst>
              <a:ext uri="{FF2B5EF4-FFF2-40B4-BE49-F238E27FC236}">
                <a16:creationId xmlns:a16="http://schemas.microsoft.com/office/drawing/2014/main" id="{CA4C363D-A404-4A44-A7F1-92868ABE855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59314" y="2903307"/>
            <a:ext cx="3525397" cy="1051385"/>
          </a:xfrm>
          <a:prstGeom prst="rect">
            <a:avLst/>
          </a:prstGeom>
        </p:spPr>
      </p:pic>
      <p:cxnSp>
        <p:nvCxnSpPr>
          <p:cNvPr id="9" name="Straight Connector 8">
            <a:extLst>
              <a:ext uri="{FF2B5EF4-FFF2-40B4-BE49-F238E27FC236}">
                <a16:creationId xmlns:a16="http://schemas.microsoft.com/office/drawing/2014/main" id="{2B3F094B-55BD-470F-83F9-C5ED610C1EC5}"/>
              </a:ext>
            </a:extLst>
          </p:cNvPr>
          <p:cNvCxnSpPr/>
          <p:nvPr userDrawn="1"/>
        </p:nvCxnSpPr>
        <p:spPr>
          <a:xfrm>
            <a:off x="4781320" y="3117773"/>
            <a:ext cx="0" cy="71609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33FD223-5120-4206-9EA0-1AF455DA84A0}"/>
              </a:ext>
            </a:extLst>
          </p:cNvPr>
          <p:cNvSpPr txBox="1"/>
          <p:nvPr userDrawn="1"/>
        </p:nvSpPr>
        <p:spPr>
          <a:xfrm>
            <a:off x="4978875" y="3198166"/>
            <a:ext cx="6618961" cy="461665"/>
          </a:xfrm>
          <a:prstGeom prst="rect">
            <a:avLst/>
          </a:prstGeom>
          <a:noFill/>
        </p:spPr>
        <p:txBody>
          <a:bodyPr wrap="square" rtlCol="0">
            <a:spAutoFit/>
          </a:bodyPr>
          <a:lstStyle/>
          <a:p>
            <a:r>
              <a:rPr lang="en-US" sz="2400" dirty="0">
                <a:solidFill>
                  <a:schemeClr val="bg1"/>
                </a:solidFill>
                <a:latin typeface="Bahnschrift" panose="020B0502040204020203" pitchFamily="34" charset="0"/>
              </a:rPr>
              <a:t>a </a:t>
            </a:r>
            <a:r>
              <a:rPr lang="en-US" sz="2400" dirty="0" err="1">
                <a:solidFill>
                  <a:schemeClr val="bg1"/>
                </a:solidFill>
                <a:latin typeface="Bahnschrift" panose="020B0502040204020203" pitchFamily="34" charset="0"/>
              </a:rPr>
              <a:t>hyperautomation</a:t>
            </a:r>
            <a:r>
              <a:rPr lang="en-US" sz="2400" dirty="0">
                <a:solidFill>
                  <a:schemeClr val="bg1"/>
                </a:solidFill>
                <a:latin typeface="Bahnschrift" panose="020B0502040204020203" pitchFamily="34" charset="0"/>
              </a:rPr>
              <a:t> solutions and services firm</a:t>
            </a:r>
          </a:p>
        </p:txBody>
      </p:sp>
    </p:spTree>
    <p:extLst>
      <p:ext uri="{BB962C8B-B14F-4D97-AF65-F5344CB8AC3E}">
        <p14:creationId xmlns:p14="http://schemas.microsoft.com/office/powerpoint/2010/main" val="1617177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rmedia Section Break">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C0E994A-A6D2-4D54-AA1A-DF18F4990D97}"/>
              </a:ext>
            </a:extLst>
          </p:cNvPr>
          <p:cNvSpPr/>
          <p:nvPr userDrawn="1"/>
        </p:nvSpPr>
        <p:spPr>
          <a:xfrm>
            <a:off x="576549" y="377327"/>
            <a:ext cx="11038901" cy="6103345"/>
          </a:xfrm>
          <a:prstGeom prst="rect">
            <a:avLst/>
          </a:prstGeom>
          <a:solidFill>
            <a:srgbClr val="DAD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AF049AE-99BD-4E25-BFB1-316E2A78F69F}"/>
              </a:ext>
            </a:extLst>
          </p:cNvPr>
          <p:cNvSpPr/>
          <p:nvPr userDrawn="1"/>
        </p:nvSpPr>
        <p:spPr>
          <a:xfrm>
            <a:off x="576548" y="2821504"/>
            <a:ext cx="11038901" cy="12118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C723636-54DA-49DE-83C5-450A5A6AC77E}"/>
              </a:ext>
            </a:extLst>
          </p:cNvPr>
          <p:cNvGrpSpPr/>
          <p:nvPr userDrawn="1"/>
        </p:nvGrpSpPr>
        <p:grpSpPr>
          <a:xfrm>
            <a:off x="1825127" y="2434058"/>
            <a:ext cx="1936756" cy="2018095"/>
            <a:chOff x="1687417" y="2743186"/>
            <a:chExt cx="1391798" cy="1371625"/>
          </a:xfrm>
          <a:effectLst>
            <a:outerShdw blurRad="50800" dist="38100" dir="2700000" algn="tl" rotWithShape="0">
              <a:prstClr val="black">
                <a:alpha val="40000"/>
              </a:prstClr>
            </a:outerShdw>
          </a:effectLst>
        </p:grpSpPr>
        <p:sp>
          <p:nvSpPr>
            <p:cNvPr id="12" name="Oval 11">
              <a:extLst>
                <a:ext uri="{FF2B5EF4-FFF2-40B4-BE49-F238E27FC236}">
                  <a16:creationId xmlns:a16="http://schemas.microsoft.com/office/drawing/2014/main" id="{662E30FE-56FF-4A11-81D3-FA2DAE8E53E2}"/>
                </a:ext>
              </a:extLst>
            </p:cNvPr>
            <p:cNvSpPr/>
            <p:nvPr userDrawn="1"/>
          </p:nvSpPr>
          <p:spPr>
            <a:xfrm>
              <a:off x="1687417" y="2743186"/>
              <a:ext cx="1391798" cy="1371625"/>
            </a:xfrm>
            <a:prstGeom prst="ellipse">
              <a:avLst/>
            </a:prstGeom>
            <a:solidFill>
              <a:schemeClr val="bg1"/>
            </a:solidFill>
            <a:ln w="57150">
              <a:solidFill>
                <a:srgbClr val="0036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picture containing outdoor object, dark&#10;&#10;Description automatically generated">
              <a:extLst>
                <a:ext uri="{FF2B5EF4-FFF2-40B4-BE49-F238E27FC236}">
                  <a16:creationId xmlns:a16="http://schemas.microsoft.com/office/drawing/2014/main" id="{24F74D66-3135-453A-B441-7204948E25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64961" y="3428998"/>
              <a:ext cx="1036709" cy="437920"/>
            </a:xfrm>
            <a:prstGeom prst="rect">
              <a:avLst/>
            </a:prstGeom>
          </p:spPr>
        </p:pic>
        <p:pic>
          <p:nvPicPr>
            <p:cNvPr id="14" name="Picture 13" descr="A picture containing open, dark&#10;&#10;Description automatically generated">
              <a:extLst>
                <a:ext uri="{FF2B5EF4-FFF2-40B4-BE49-F238E27FC236}">
                  <a16:creationId xmlns:a16="http://schemas.microsoft.com/office/drawing/2014/main" id="{FB7FDC24-0A06-489D-B018-1EF4F18B29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43823" y="2965931"/>
              <a:ext cx="657847" cy="680531"/>
            </a:xfrm>
            <a:prstGeom prst="rect">
              <a:avLst/>
            </a:prstGeom>
          </p:spPr>
        </p:pic>
      </p:grpSp>
      <p:sp>
        <p:nvSpPr>
          <p:cNvPr id="16" name="Text Placeholder 15">
            <a:extLst>
              <a:ext uri="{FF2B5EF4-FFF2-40B4-BE49-F238E27FC236}">
                <a16:creationId xmlns:a16="http://schemas.microsoft.com/office/drawing/2014/main" id="{D2F07D6B-5F75-4DDC-A58D-F9C176CC5FED}"/>
              </a:ext>
            </a:extLst>
          </p:cNvPr>
          <p:cNvSpPr>
            <a:spLocks noGrp="1"/>
          </p:cNvSpPr>
          <p:nvPr>
            <p:ph type="body" sz="quarter" idx="11" hasCustomPrompt="1"/>
          </p:nvPr>
        </p:nvSpPr>
        <p:spPr>
          <a:xfrm>
            <a:off x="4289087" y="3148060"/>
            <a:ext cx="7190126" cy="561879"/>
          </a:xfrm>
          <a:prstGeom prst="rect">
            <a:avLst/>
          </a:prstGeom>
        </p:spPr>
        <p:txBody>
          <a:bodyPr/>
          <a:lstStyle>
            <a:lvl1pPr marL="0" indent="0" algn="ctr">
              <a:buNone/>
              <a:defRPr sz="4000">
                <a:solidFill>
                  <a:srgbClr val="003663"/>
                </a:solidFill>
                <a:latin typeface="Bahnschrift" panose="020B0502040204020203" pitchFamily="34" charset="0"/>
              </a:defRPr>
            </a:lvl1pPr>
          </a:lstStyle>
          <a:p>
            <a:pPr lvl="0"/>
            <a:r>
              <a:rPr lang="en-US" dirty="0">
                <a:latin typeface="Bahnschrift" panose="020B0502040204020203" pitchFamily="34" charset="0"/>
              </a:rPr>
              <a:t>SECTION TITLE</a:t>
            </a:r>
            <a:endParaRPr lang="en-US" dirty="0"/>
          </a:p>
        </p:txBody>
      </p:sp>
      <p:pic>
        <p:nvPicPr>
          <p:cNvPr id="18" name="Picture 17" descr="Logo&#10;&#10;Description automatically generated">
            <a:extLst>
              <a:ext uri="{FF2B5EF4-FFF2-40B4-BE49-F238E27FC236}">
                <a16:creationId xmlns:a16="http://schemas.microsoft.com/office/drawing/2014/main" id="{9469A621-A55C-4844-BBC9-1785B8718E4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77859" y="6103988"/>
            <a:ext cx="902465" cy="269144"/>
          </a:xfrm>
          <a:prstGeom prst="rect">
            <a:avLst/>
          </a:prstGeom>
        </p:spPr>
      </p:pic>
      <p:sp>
        <p:nvSpPr>
          <p:cNvPr id="8" name="Date Placeholder 1">
            <a:extLst>
              <a:ext uri="{FF2B5EF4-FFF2-40B4-BE49-F238E27FC236}">
                <a16:creationId xmlns:a16="http://schemas.microsoft.com/office/drawing/2014/main" id="{9E465988-59F9-435E-96BA-DD44B06FFC0A}"/>
              </a:ext>
            </a:extLst>
          </p:cNvPr>
          <p:cNvSpPr>
            <a:spLocks noGrp="1"/>
          </p:cNvSpPr>
          <p:nvPr>
            <p:ph type="dt" sz="half" idx="10"/>
          </p:nvPr>
        </p:nvSpPr>
        <p:spPr>
          <a:xfrm>
            <a:off x="8850215" y="6098162"/>
            <a:ext cx="2743200" cy="242754"/>
          </a:xfrm>
          <a:prstGeom prst="rect">
            <a:avLst/>
          </a:prstGeom>
        </p:spPr>
        <p:txBody>
          <a:bodyPr/>
          <a:lstStyle>
            <a:lvl1pPr algn="r">
              <a:defRPr sz="1200">
                <a:solidFill>
                  <a:srgbClr val="003663"/>
                </a:solidFill>
                <a:latin typeface="Bahnschrift" panose="020B0502040204020203" pitchFamily="34" charset="0"/>
              </a:defRPr>
            </a:lvl1pPr>
          </a:lstStyle>
          <a:p>
            <a:fld id="{4735B4E1-6011-4A7A-908C-C6A99D838123}" type="datetime4">
              <a:rPr lang="en-US" smtClean="0"/>
              <a:pPr/>
              <a:t>February 22, 2022</a:t>
            </a:fld>
            <a:endParaRPr lang="en-US" dirty="0"/>
          </a:p>
        </p:txBody>
      </p:sp>
    </p:spTree>
    <p:extLst>
      <p:ext uri="{BB962C8B-B14F-4D97-AF65-F5344CB8AC3E}">
        <p14:creationId xmlns:p14="http://schemas.microsoft.com/office/powerpoint/2010/main" val="4113275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rmedia Thank You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E5978A7-8B24-4686-B49C-6DC45E7274AA}"/>
              </a:ext>
            </a:extLst>
          </p:cNvPr>
          <p:cNvSpPr/>
          <p:nvPr userDrawn="1"/>
        </p:nvSpPr>
        <p:spPr>
          <a:xfrm>
            <a:off x="576549" y="377327"/>
            <a:ext cx="11038901" cy="6103345"/>
          </a:xfrm>
          <a:prstGeom prst="rect">
            <a:avLst/>
          </a:prstGeom>
          <a:solidFill>
            <a:srgbClr val="0036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8762768-A014-4344-AEC2-0960659E85C3}"/>
              </a:ext>
            </a:extLst>
          </p:cNvPr>
          <p:cNvSpPr txBox="1"/>
          <p:nvPr userDrawn="1"/>
        </p:nvSpPr>
        <p:spPr>
          <a:xfrm>
            <a:off x="4184573" y="2659559"/>
            <a:ext cx="3822853" cy="769441"/>
          </a:xfrm>
          <a:prstGeom prst="rect">
            <a:avLst/>
          </a:prstGeom>
          <a:noFill/>
        </p:spPr>
        <p:txBody>
          <a:bodyPr wrap="square" rtlCol="0">
            <a:spAutoFit/>
          </a:bodyPr>
          <a:lstStyle/>
          <a:p>
            <a:r>
              <a:rPr lang="en-US" sz="4400" spc="600" dirty="0">
                <a:solidFill>
                  <a:schemeClr val="bg1"/>
                </a:solidFill>
                <a:latin typeface="Bahnschrift" panose="020B0502040204020203" pitchFamily="34" charset="0"/>
              </a:rPr>
              <a:t>THANK YOU</a:t>
            </a:r>
          </a:p>
        </p:txBody>
      </p:sp>
      <p:cxnSp>
        <p:nvCxnSpPr>
          <p:cNvPr id="6" name="Straight Connector 5">
            <a:extLst>
              <a:ext uri="{FF2B5EF4-FFF2-40B4-BE49-F238E27FC236}">
                <a16:creationId xmlns:a16="http://schemas.microsoft.com/office/drawing/2014/main" id="{7AA43D73-5312-42E8-8E82-EAB4661AD364}"/>
              </a:ext>
            </a:extLst>
          </p:cNvPr>
          <p:cNvCxnSpPr>
            <a:cxnSpLocks/>
          </p:cNvCxnSpPr>
          <p:nvPr userDrawn="1"/>
        </p:nvCxnSpPr>
        <p:spPr>
          <a:xfrm>
            <a:off x="4316774" y="3428999"/>
            <a:ext cx="351438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E2FF7723-D05D-4B16-9356-13B5629480E4}"/>
              </a:ext>
            </a:extLst>
          </p:cNvPr>
          <p:cNvSpPr>
            <a:spLocks noGrp="1"/>
          </p:cNvSpPr>
          <p:nvPr>
            <p:ph type="body" sz="quarter" idx="10" hasCustomPrompt="1"/>
          </p:nvPr>
        </p:nvSpPr>
        <p:spPr>
          <a:xfrm>
            <a:off x="4316413" y="3568700"/>
            <a:ext cx="3514725" cy="363538"/>
          </a:xfrm>
          <a:prstGeom prst="rect">
            <a:avLst/>
          </a:prstGeom>
        </p:spPr>
        <p:txBody>
          <a:bodyPr/>
          <a:lstStyle>
            <a:lvl1pPr marL="0" indent="0" algn="ctr">
              <a:buNone/>
              <a:defRPr sz="1800">
                <a:solidFill>
                  <a:schemeClr val="bg1"/>
                </a:solidFill>
                <a:latin typeface="Bahnschrift" panose="020B0502040204020203" pitchFamily="34" charset="0"/>
              </a:defRPr>
            </a:lvl1pPr>
          </a:lstStyle>
          <a:p>
            <a:pPr lvl="0"/>
            <a:r>
              <a:rPr lang="en-US" dirty="0">
                <a:latin typeface="Bahnschrift" panose="020B0502040204020203" pitchFamily="34" charset="0"/>
              </a:rPr>
              <a:t>Contact info here, ex. email</a:t>
            </a:r>
            <a:endParaRPr lang="en-US" dirty="0"/>
          </a:p>
        </p:txBody>
      </p:sp>
      <p:pic>
        <p:nvPicPr>
          <p:cNvPr id="13" name="Picture 12" descr="A picture containing text, clipart&#10;&#10;Description automatically generated">
            <a:extLst>
              <a:ext uri="{FF2B5EF4-FFF2-40B4-BE49-F238E27FC236}">
                <a16:creationId xmlns:a16="http://schemas.microsoft.com/office/drawing/2014/main" id="{8F044243-4B27-4497-8F89-B43144D230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146" y="6142350"/>
            <a:ext cx="902465" cy="269144"/>
          </a:xfrm>
          <a:prstGeom prst="rect">
            <a:avLst/>
          </a:prstGeom>
        </p:spPr>
      </p:pic>
    </p:spTree>
    <p:extLst>
      <p:ext uri="{BB962C8B-B14F-4D97-AF65-F5344CB8AC3E}">
        <p14:creationId xmlns:p14="http://schemas.microsoft.com/office/powerpoint/2010/main" val="4161142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53"/>
        <p:cNvGrpSpPr/>
        <p:nvPr/>
      </p:nvGrpSpPr>
      <p:grpSpPr>
        <a:xfrm>
          <a:off x="0" y="0"/>
          <a:ext cx="0" cy="0"/>
          <a:chOff x="0" y="0"/>
          <a:chExt cx="0" cy="0"/>
        </a:xfrm>
      </p:grpSpPr>
      <p:sp>
        <p:nvSpPr>
          <p:cNvPr id="2" name="Date Placeholder 3">
            <a:extLst>
              <a:ext uri="{FF2B5EF4-FFF2-40B4-BE49-F238E27FC236}">
                <a16:creationId xmlns:a16="http://schemas.microsoft.com/office/drawing/2014/main" id="{9B7F9AAC-0EAE-41E7-BA30-39929D8E978E}"/>
              </a:ext>
            </a:extLst>
          </p:cNvPr>
          <p:cNvSpPr>
            <a:spLocks noGrp="1"/>
          </p:cNvSpPr>
          <p:nvPr>
            <p:ph type="dt" sz="half" idx="10"/>
          </p:nvPr>
        </p:nvSpPr>
        <p:spPr>
          <a:xfrm>
            <a:off x="8610600" y="6396061"/>
            <a:ext cx="2743200" cy="365125"/>
          </a:xfrm>
          <a:prstGeom prst="rect">
            <a:avLst/>
          </a:prstGeom>
        </p:spPr>
        <p:txBody>
          <a:bodyPr/>
          <a:lstStyle>
            <a:lvl1pPr algn="r">
              <a:defRPr sz="1200">
                <a:solidFill>
                  <a:srgbClr val="003663"/>
                </a:solidFill>
                <a:latin typeface="Bahnschrift" panose="020B0502040204020203" pitchFamily="34" charset="0"/>
              </a:defRPr>
            </a:lvl1pPr>
          </a:lstStyle>
          <a:p>
            <a:fld id="{9BE45530-CF6D-4518-A696-8932C2363F9B}" type="datetime4">
              <a:rPr lang="en-US" smtClean="0"/>
              <a:pPr/>
              <a:t>February 22, 2022</a:t>
            </a:fld>
            <a:endParaRPr lang="en-US" dirty="0"/>
          </a:p>
        </p:txBody>
      </p:sp>
      <p:pic>
        <p:nvPicPr>
          <p:cNvPr id="3" name="Picture 2" descr="Logo&#10;&#10;Description automatically generated">
            <a:extLst>
              <a:ext uri="{FF2B5EF4-FFF2-40B4-BE49-F238E27FC236}">
                <a16:creationId xmlns:a16="http://schemas.microsoft.com/office/drawing/2014/main" id="{770C0A7F-CC9F-48B8-B11D-C93C330170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6396061"/>
            <a:ext cx="902465" cy="269144"/>
          </a:xfrm>
          <a:prstGeom prst="rect">
            <a:avLst/>
          </a:prstGeom>
        </p:spPr>
      </p:pic>
    </p:spTree>
    <p:extLst>
      <p:ext uri="{BB962C8B-B14F-4D97-AF65-F5344CB8AC3E}">
        <p14:creationId xmlns:p14="http://schemas.microsoft.com/office/powerpoint/2010/main" val="32783785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A68188C-D40C-4D45-AE63-37CF9C25658B}"/>
              </a:ext>
            </a:extLst>
          </p:cNvPr>
          <p:cNvSpPr>
            <a:spLocks noGrp="1"/>
          </p:cNvSpPr>
          <p:nvPr>
            <p:ph type="dt" sz="half" idx="10"/>
          </p:nvPr>
        </p:nvSpPr>
        <p:spPr>
          <a:xfrm>
            <a:off x="8610600" y="6396061"/>
            <a:ext cx="2743200" cy="365125"/>
          </a:xfrm>
          <a:prstGeom prst="rect">
            <a:avLst/>
          </a:prstGeom>
        </p:spPr>
        <p:txBody>
          <a:bodyPr/>
          <a:lstStyle>
            <a:lvl1pPr algn="r">
              <a:defRPr sz="1200">
                <a:solidFill>
                  <a:srgbClr val="003663"/>
                </a:solidFill>
                <a:latin typeface="Bahnschrift" panose="020B0502040204020203" pitchFamily="34" charset="0"/>
              </a:defRPr>
            </a:lvl1pPr>
          </a:lstStyle>
          <a:p>
            <a:fld id="{9BE45530-CF6D-4518-A696-8932C2363F9B}" type="datetime4">
              <a:rPr lang="en-US" smtClean="0"/>
              <a:pPr/>
              <a:t>February 22, 2022</a:t>
            </a:fld>
            <a:endParaRPr lang="en-US" dirty="0"/>
          </a:p>
        </p:txBody>
      </p:sp>
      <p:pic>
        <p:nvPicPr>
          <p:cNvPr id="3" name="Picture 2" descr="Logo&#10;&#10;Description automatically generated">
            <a:extLst>
              <a:ext uri="{FF2B5EF4-FFF2-40B4-BE49-F238E27FC236}">
                <a16:creationId xmlns:a16="http://schemas.microsoft.com/office/drawing/2014/main" id="{CA9EA498-4F53-4E97-B73F-13E25D1E99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6396061"/>
            <a:ext cx="902465" cy="269144"/>
          </a:xfrm>
          <a:prstGeom prst="rect">
            <a:avLst/>
          </a:prstGeom>
        </p:spPr>
      </p:pic>
    </p:spTree>
    <p:extLst>
      <p:ext uri="{BB962C8B-B14F-4D97-AF65-F5344CB8AC3E}">
        <p14:creationId xmlns:p14="http://schemas.microsoft.com/office/powerpoint/2010/main" val="3377168762"/>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rmedia Title Slide Option 2">
    <p:bg>
      <p:bgPr>
        <a:blipFill dpi="0" rotWithShape="1">
          <a:blip r:embed="rId2">
            <a:lum/>
            <a:extLst>
              <a:ext uri="{BEBA8EAE-BF5A-486C-A8C5-ECC9F3942E4B}">
                <a14:imgProps xmlns:a14="http://schemas.microsoft.com/office/drawing/2010/main">
                  <a14:imgLayer r:embed="rId3">
                    <a14:imgEffect>
                      <a14:saturation sat="0"/>
                    </a14:imgEffect>
                  </a14:imgLayer>
                </a14:imgProps>
              </a:ext>
            </a:extLst>
          </a:blip>
          <a:srcRect/>
          <a:stretch>
            <a:fillRect t="-9000" b="-9000"/>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9BB4BB-3808-454A-919A-88522DE920BA}"/>
              </a:ext>
            </a:extLst>
          </p:cNvPr>
          <p:cNvSpPr/>
          <p:nvPr userDrawn="1"/>
        </p:nvSpPr>
        <p:spPr>
          <a:xfrm>
            <a:off x="0" y="0"/>
            <a:ext cx="12192000" cy="6858000"/>
          </a:xfrm>
          <a:prstGeom prst="rect">
            <a:avLst/>
          </a:prstGeom>
          <a:solidFill>
            <a:srgbClr val="003663">
              <a:alpha val="6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picture containing text, clipart&#10;&#10;Description automatically generated">
            <a:extLst>
              <a:ext uri="{FF2B5EF4-FFF2-40B4-BE49-F238E27FC236}">
                <a16:creationId xmlns:a16="http://schemas.microsoft.com/office/drawing/2014/main" id="{CA4C363D-A404-4A44-A7F1-92868ABE855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59314" y="2903307"/>
            <a:ext cx="3525397" cy="1051385"/>
          </a:xfrm>
          <a:prstGeom prst="rect">
            <a:avLst/>
          </a:prstGeom>
        </p:spPr>
      </p:pic>
      <p:cxnSp>
        <p:nvCxnSpPr>
          <p:cNvPr id="9" name="Straight Connector 8">
            <a:extLst>
              <a:ext uri="{FF2B5EF4-FFF2-40B4-BE49-F238E27FC236}">
                <a16:creationId xmlns:a16="http://schemas.microsoft.com/office/drawing/2014/main" id="{2B3F094B-55BD-470F-83F9-C5ED610C1EC5}"/>
              </a:ext>
            </a:extLst>
          </p:cNvPr>
          <p:cNvCxnSpPr/>
          <p:nvPr userDrawn="1"/>
        </p:nvCxnSpPr>
        <p:spPr>
          <a:xfrm>
            <a:off x="4781320" y="3117773"/>
            <a:ext cx="0" cy="71609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A97E2F30-F1CA-4367-8839-E255F1088AE8}"/>
              </a:ext>
            </a:extLst>
          </p:cNvPr>
          <p:cNvSpPr>
            <a:spLocks noGrp="1"/>
          </p:cNvSpPr>
          <p:nvPr>
            <p:ph type="body" sz="quarter" idx="10" hasCustomPrompt="1"/>
          </p:nvPr>
        </p:nvSpPr>
        <p:spPr>
          <a:xfrm>
            <a:off x="5152548" y="3238996"/>
            <a:ext cx="6180138" cy="473649"/>
          </a:xfrm>
          <a:prstGeom prst="rect">
            <a:avLst/>
          </a:prstGeom>
        </p:spPr>
        <p:txBody>
          <a:bodyPr/>
          <a:lstStyle>
            <a:lvl1pPr marL="0" indent="0">
              <a:buNone/>
              <a:defRPr>
                <a:solidFill>
                  <a:schemeClr val="bg1"/>
                </a:solidFill>
                <a:latin typeface="Bahnschrift" panose="020B0502040204020203" pitchFamily="34" charset="0"/>
              </a:defRPr>
            </a:lvl1pPr>
          </a:lstStyle>
          <a:p>
            <a:pPr lvl="0"/>
            <a:r>
              <a:rPr lang="en-US" dirty="0">
                <a:latin typeface="Bahnschrift" panose="020B0502040204020203" pitchFamily="34" charset="0"/>
              </a:rPr>
              <a:t>Title of Presentation</a:t>
            </a:r>
            <a:endParaRPr lang="en-US" dirty="0"/>
          </a:p>
        </p:txBody>
      </p:sp>
    </p:spTree>
    <p:extLst>
      <p:ext uri="{BB962C8B-B14F-4D97-AF65-F5344CB8AC3E}">
        <p14:creationId xmlns:p14="http://schemas.microsoft.com/office/powerpoint/2010/main" val="4043997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rmedia Title Slide Option 3">
    <p:bg>
      <p:bgRef idx="1001">
        <a:schemeClr val="bg1"/>
      </p:bgRef>
    </p:bg>
    <p:spTree>
      <p:nvGrpSpPr>
        <p:cNvPr id="1" name=""/>
        <p:cNvGrpSpPr/>
        <p:nvPr/>
      </p:nvGrpSpPr>
      <p:grpSpPr>
        <a:xfrm>
          <a:off x="0" y="0"/>
          <a:ext cx="0" cy="0"/>
          <a:chOff x="0" y="0"/>
          <a:chExt cx="0" cy="0"/>
        </a:xfrm>
      </p:grpSpPr>
      <p:pic>
        <p:nvPicPr>
          <p:cNvPr id="4" name="Picture 3" descr="A picture containing outdoor object, dark&#10;&#10;Description automatically generated">
            <a:extLst>
              <a:ext uri="{FF2B5EF4-FFF2-40B4-BE49-F238E27FC236}">
                <a16:creationId xmlns:a16="http://schemas.microsoft.com/office/drawing/2014/main" id="{25A9C8FE-C16F-4E64-B088-A379F089688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0572" y="3191726"/>
            <a:ext cx="3032864" cy="1281124"/>
          </a:xfrm>
          <a:prstGeom prst="rect">
            <a:avLst/>
          </a:prstGeom>
        </p:spPr>
      </p:pic>
      <p:pic>
        <p:nvPicPr>
          <p:cNvPr id="6" name="Picture 5" descr="A picture containing open, dark&#10;&#10;Description automatically generated">
            <a:extLst>
              <a:ext uri="{FF2B5EF4-FFF2-40B4-BE49-F238E27FC236}">
                <a16:creationId xmlns:a16="http://schemas.microsoft.com/office/drawing/2014/main" id="{2027F90F-C25F-4FB0-8C0D-0568DEB75BB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35823" y="1492757"/>
            <a:ext cx="1924053" cy="1990400"/>
          </a:xfrm>
          <a:prstGeom prst="rect">
            <a:avLst/>
          </a:prstGeom>
        </p:spPr>
      </p:pic>
      <p:pic>
        <p:nvPicPr>
          <p:cNvPr id="10" name="Picture 9" descr="Logo&#10;&#10;Description automatically generated">
            <a:extLst>
              <a:ext uri="{FF2B5EF4-FFF2-40B4-BE49-F238E27FC236}">
                <a16:creationId xmlns:a16="http://schemas.microsoft.com/office/drawing/2014/main" id="{D0CD2760-5584-4B99-9227-E77BB616FEB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30572" y="6357376"/>
            <a:ext cx="902465" cy="269144"/>
          </a:xfrm>
          <a:prstGeom prst="rect">
            <a:avLst/>
          </a:prstGeom>
        </p:spPr>
      </p:pic>
      <p:cxnSp>
        <p:nvCxnSpPr>
          <p:cNvPr id="12" name="Straight Connector 11">
            <a:extLst>
              <a:ext uri="{FF2B5EF4-FFF2-40B4-BE49-F238E27FC236}">
                <a16:creationId xmlns:a16="http://schemas.microsoft.com/office/drawing/2014/main" id="{6433C18A-4AEA-4E12-9096-5696F9B2FE7A}"/>
              </a:ext>
            </a:extLst>
          </p:cNvPr>
          <p:cNvCxnSpPr/>
          <p:nvPr userDrawn="1"/>
        </p:nvCxnSpPr>
        <p:spPr>
          <a:xfrm>
            <a:off x="3877938" y="2883023"/>
            <a:ext cx="0" cy="1366092"/>
          </a:xfrm>
          <a:prstGeom prst="line">
            <a:avLst/>
          </a:prstGeom>
          <a:ln w="28575">
            <a:solidFill>
              <a:srgbClr val="003663"/>
            </a:solidFill>
          </a:ln>
        </p:spPr>
        <p:style>
          <a:lnRef idx="1">
            <a:schemeClr val="accent1"/>
          </a:lnRef>
          <a:fillRef idx="0">
            <a:schemeClr val="accent1"/>
          </a:fillRef>
          <a:effectRef idx="0">
            <a:schemeClr val="accent1"/>
          </a:effectRef>
          <a:fontRef idx="minor">
            <a:schemeClr val="tx1"/>
          </a:fontRef>
        </p:style>
      </p:cxnSp>
      <p:sp>
        <p:nvSpPr>
          <p:cNvPr id="14" name="Text Placeholder 13">
            <a:extLst>
              <a:ext uri="{FF2B5EF4-FFF2-40B4-BE49-F238E27FC236}">
                <a16:creationId xmlns:a16="http://schemas.microsoft.com/office/drawing/2014/main" id="{27BF6FF0-4238-4600-8A0D-9BF3AD3A3DEA}"/>
              </a:ext>
            </a:extLst>
          </p:cNvPr>
          <p:cNvSpPr>
            <a:spLocks noGrp="1"/>
          </p:cNvSpPr>
          <p:nvPr>
            <p:ph type="body" sz="quarter" idx="10" hasCustomPrompt="1"/>
          </p:nvPr>
        </p:nvSpPr>
        <p:spPr>
          <a:xfrm>
            <a:off x="4306890" y="3301663"/>
            <a:ext cx="6500658" cy="509204"/>
          </a:xfrm>
          <a:prstGeom prst="rect">
            <a:avLst/>
          </a:prstGeom>
        </p:spPr>
        <p:txBody>
          <a:bodyPr/>
          <a:lstStyle>
            <a:lvl1pPr marL="0" indent="0">
              <a:buNone/>
              <a:defRPr sz="3200">
                <a:solidFill>
                  <a:srgbClr val="003663"/>
                </a:solidFill>
                <a:latin typeface="Bahnschrift" panose="020B0502040204020203" pitchFamily="34" charset="0"/>
              </a:defRPr>
            </a:lvl1pPr>
          </a:lstStyle>
          <a:p>
            <a:pPr lvl="0"/>
            <a:r>
              <a:rPr lang="en-US" dirty="0">
                <a:latin typeface="Bahnschrift" panose="020B0502040204020203" pitchFamily="34" charset="0"/>
              </a:rPr>
              <a:t>Title of Presentation</a:t>
            </a:r>
            <a:endParaRPr lang="en-US" dirty="0"/>
          </a:p>
        </p:txBody>
      </p:sp>
      <p:sp>
        <p:nvSpPr>
          <p:cNvPr id="7" name="Date Placeholder 3">
            <a:extLst>
              <a:ext uri="{FF2B5EF4-FFF2-40B4-BE49-F238E27FC236}">
                <a16:creationId xmlns:a16="http://schemas.microsoft.com/office/drawing/2014/main" id="{89CE2F0C-915E-4D36-9293-DDB3BAA3FB2E}"/>
              </a:ext>
            </a:extLst>
          </p:cNvPr>
          <p:cNvSpPr>
            <a:spLocks noGrp="1"/>
          </p:cNvSpPr>
          <p:nvPr>
            <p:ph type="dt" sz="half" idx="11"/>
          </p:nvPr>
        </p:nvSpPr>
        <p:spPr>
          <a:xfrm>
            <a:off x="8610600" y="6396061"/>
            <a:ext cx="2743200" cy="365125"/>
          </a:xfrm>
          <a:prstGeom prst="rect">
            <a:avLst/>
          </a:prstGeom>
        </p:spPr>
        <p:txBody>
          <a:bodyPr/>
          <a:lstStyle>
            <a:lvl1pPr algn="r">
              <a:defRPr sz="1200">
                <a:solidFill>
                  <a:srgbClr val="003663"/>
                </a:solidFill>
                <a:latin typeface="Bahnschrift" panose="020B0502040204020203" pitchFamily="34" charset="0"/>
              </a:defRPr>
            </a:lvl1pPr>
          </a:lstStyle>
          <a:p>
            <a:fld id="{9BE45530-CF6D-4518-A696-8932C2363F9B}" type="datetime4">
              <a:rPr lang="en-US" smtClean="0"/>
              <a:pPr/>
              <a:t>February 22, 2022</a:t>
            </a:fld>
            <a:endParaRPr lang="en-US" dirty="0"/>
          </a:p>
        </p:txBody>
      </p:sp>
    </p:spTree>
    <p:extLst>
      <p:ext uri="{BB962C8B-B14F-4D97-AF65-F5344CB8AC3E}">
        <p14:creationId xmlns:p14="http://schemas.microsoft.com/office/powerpoint/2010/main" val="295084080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rmedia Agenda Two Item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D295E72-60A3-48C5-A1B4-4086CF65352F}"/>
              </a:ext>
            </a:extLst>
          </p:cNvPr>
          <p:cNvSpPr/>
          <p:nvPr userDrawn="1"/>
        </p:nvSpPr>
        <p:spPr>
          <a:xfrm>
            <a:off x="576549" y="377327"/>
            <a:ext cx="11038901" cy="6103345"/>
          </a:xfrm>
          <a:prstGeom prst="rect">
            <a:avLst/>
          </a:prstGeom>
          <a:solidFill>
            <a:srgbClr val="DAD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ate Placeholder 3">
            <a:extLst>
              <a:ext uri="{FF2B5EF4-FFF2-40B4-BE49-F238E27FC236}">
                <a16:creationId xmlns:a16="http://schemas.microsoft.com/office/drawing/2014/main" id="{1825CF53-AEF3-4E97-8A61-614D9E670A81}"/>
              </a:ext>
            </a:extLst>
          </p:cNvPr>
          <p:cNvSpPr>
            <a:spLocks noGrp="1"/>
          </p:cNvSpPr>
          <p:nvPr>
            <p:ph type="dt" sz="half" idx="10"/>
          </p:nvPr>
        </p:nvSpPr>
        <p:spPr>
          <a:xfrm>
            <a:off x="8853888" y="6190569"/>
            <a:ext cx="2743200" cy="365125"/>
          </a:xfrm>
          <a:prstGeom prst="rect">
            <a:avLst/>
          </a:prstGeom>
        </p:spPr>
        <p:txBody>
          <a:bodyPr/>
          <a:lstStyle>
            <a:lvl1pPr algn="r">
              <a:defRPr sz="1200">
                <a:solidFill>
                  <a:srgbClr val="003663"/>
                </a:solidFill>
                <a:latin typeface="Bahnschrift" panose="020B0502040204020203" pitchFamily="34" charset="0"/>
              </a:defRPr>
            </a:lvl1pPr>
          </a:lstStyle>
          <a:p>
            <a:fld id="{9BE45530-CF6D-4518-A696-8932C2363F9B}" type="datetime4">
              <a:rPr lang="en-US" smtClean="0"/>
              <a:pPr/>
              <a:t>February 22, 2022</a:t>
            </a:fld>
            <a:endParaRPr lang="en-US" dirty="0"/>
          </a:p>
        </p:txBody>
      </p:sp>
      <p:pic>
        <p:nvPicPr>
          <p:cNvPr id="13" name="Picture 12" descr="Logo&#10;&#10;Description automatically generated">
            <a:extLst>
              <a:ext uri="{FF2B5EF4-FFF2-40B4-BE49-F238E27FC236}">
                <a16:creationId xmlns:a16="http://schemas.microsoft.com/office/drawing/2014/main" id="{C31F627C-164A-4716-9A06-20B5C8AF3E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7859" y="6103988"/>
            <a:ext cx="902465" cy="269144"/>
          </a:xfrm>
          <a:prstGeom prst="rect">
            <a:avLst/>
          </a:prstGeom>
        </p:spPr>
      </p:pic>
      <p:sp>
        <p:nvSpPr>
          <p:cNvPr id="14" name="TextBox 13">
            <a:extLst>
              <a:ext uri="{FF2B5EF4-FFF2-40B4-BE49-F238E27FC236}">
                <a16:creationId xmlns:a16="http://schemas.microsoft.com/office/drawing/2014/main" id="{922612C7-13B5-4C81-8399-164EB7A934B1}"/>
              </a:ext>
            </a:extLst>
          </p:cNvPr>
          <p:cNvSpPr txBox="1"/>
          <p:nvPr userDrawn="1"/>
        </p:nvSpPr>
        <p:spPr>
          <a:xfrm>
            <a:off x="1079653" y="564106"/>
            <a:ext cx="5177928" cy="769441"/>
          </a:xfrm>
          <a:prstGeom prst="rect">
            <a:avLst/>
          </a:prstGeom>
          <a:noFill/>
        </p:spPr>
        <p:txBody>
          <a:bodyPr wrap="square" rtlCol="0">
            <a:spAutoFit/>
          </a:bodyPr>
          <a:lstStyle/>
          <a:p>
            <a:r>
              <a:rPr lang="en-US" sz="4400" dirty="0">
                <a:solidFill>
                  <a:srgbClr val="003663"/>
                </a:solidFill>
                <a:latin typeface="Bahnschrift" panose="020B0502040204020203" pitchFamily="34" charset="0"/>
              </a:rPr>
              <a:t>AGENDA</a:t>
            </a:r>
            <a:endParaRPr lang="en-US" sz="3600" dirty="0">
              <a:solidFill>
                <a:srgbClr val="003663"/>
              </a:solidFill>
              <a:latin typeface="Bahnschrift" panose="020B0502040204020203" pitchFamily="34" charset="0"/>
            </a:endParaRPr>
          </a:p>
        </p:txBody>
      </p:sp>
      <p:sp>
        <p:nvSpPr>
          <p:cNvPr id="6" name="Rectangle 5">
            <a:extLst>
              <a:ext uri="{FF2B5EF4-FFF2-40B4-BE49-F238E27FC236}">
                <a16:creationId xmlns:a16="http://schemas.microsoft.com/office/drawing/2014/main" id="{8F340D78-E800-4FFE-9CEF-6D466F0468B7}"/>
              </a:ext>
            </a:extLst>
          </p:cNvPr>
          <p:cNvSpPr/>
          <p:nvPr userDrawn="1"/>
        </p:nvSpPr>
        <p:spPr>
          <a:xfrm>
            <a:off x="2710149" y="1520325"/>
            <a:ext cx="793215" cy="793215"/>
          </a:xfrm>
          <a:prstGeom prst="rect">
            <a:avLst/>
          </a:prstGeom>
          <a:solidFill>
            <a:srgbClr val="0036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FFFF"/>
                </a:solidFill>
                <a:latin typeface="Bahnschrift" panose="020B0502040204020203" pitchFamily="34" charset="0"/>
              </a:rPr>
              <a:t>1</a:t>
            </a:r>
          </a:p>
        </p:txBody>
      </p:sp>
      <p:sp>
        <p:nvSpPr>
          <p:cNvPr id="15" name="Rectangle 14">
            <a:extLst>
              <a:ext uri="{FF2B5EF4-FFF2-40B4-BE49-F238E27FC236}">
                <a16:creationId xmlns:a16="http://schemas.microsoft.com/office/drawing/2014/main" id="{E13DBAAE-F5BA-4164-A5AD-4A01C10761FE}"/>
              </a:ext>
            </a:extLst>
          </p:cNvPr>
          <p:cNvSpPr/>
          <p:nvPr userDrawn="1"/>
        </p:nvSpPr>
        <p:spPr>
          <a:xfrm>
            <a:off x="3668617" y="1520325"/>
            <a:ext cx="5813234" cy="793215"/>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3F812E4-ED89-43F5-B7A1-C9918AF8F0A5}"/>
              </a:ext>
            </a:extLst>
          </p:cNvPr>
          <p:cNvSpPr/>
          <p:nvPr userDrawn="1"/>
        </p:nvSpPr>
        <p:spPr>
          <a:xfrm>
            <a:off x="2710149" y="2486037"/>
            <a:ext cx="793215" cy="793215"/>
          </a:xfrm>
          <a:prstGeom prst="rect">
            <a:avLst/>
          </a:prstGeom>
          <a:solidFill>
            <a:srgbClr val="0036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FFFF"/>
                </a:solidFill>
                <a:latin typeface="Bahnschrift" panose="020B0502040204020203" pitchFamily="34" charset="0"/>
              </a:rPr>
              <a:t>2</a:t>
            </a:r>
          </a:p>
        </p:txBody>
      </p:sp>
      <p:sp>
        <p:nvSpPr>
          <p:cNvPr id="17" name="Rectangle 16">
            <a:extLst>
              <a:ext uri="{FF2B5EF4-FFF2-40B4-BE49-F238E27FC236}">
                <a16:creationId xmlns:a16="http://schemas.microsoft.com/office/drawing/2014/main" id="{E76850C8-60AC-4F8F-B8A3-C41925D7B0CB}"/>
              </a:ext>
            </a:extLst>
          </p:cNvPr>
          <p:cNvSpPr/>
          <p:nvPr userDrawn="1"/>
        </p:nvSpPr>
        <p:spPr>
          <a:xfrm>
            <a:off x="3668617" y="2486037"/>
            <a:ext cx="5813234" cy="793215"/>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8">
            <a:extLst>
              <a:ext uri="{FF2B5EF4-FFF2-40B4-BE49-F238E27FC236}">
                <a16:creationId xmlns:a16="http://schemas.microsoft.com/office/drawing/2014/main" id="{CE96E382-86BC-4C14-8380-C3F6676A3FC3}"/>
              </a:ext>
            </a:extLst>
          </p:cNvPr>
          <p:cNvSpPr>
            <a:spLocks noGrp="1"/>
          </p:cNvSpPr>
          <p:nvPr>
            <p:ph type="body" sz="quarter" idx="11"/>
          </p:nvPr>
        </p:nvSpPr>
        <p:spPr>
          <a:xfrm>
            <a:off x="3832034" y="1663725"/>
            <a:ext cx="5486400" cy="506413"/>
          </a:xfrm>
          <a:prstGeom prst="rect">
            <a:avLst/>
          </a:prstGeom>
        </p:spPr>
        <p:txBody>
          <a:bodyPr/>
          <a:lstStyle>
            <a:lvl1pPr marL="0" indent="0">
              <a:buNone/>
              <a:defRPr>
                <a:latin typeface="Bahnschrift" panose="020B0502040204020203" pitchFamily="34" charset="0"/>
              </a:defRPr>
            </a:lvl1pPr>
          </a:lstStyle>
          <a:p>
            <a:pPr lvl="0"/>
            <a:r>
              <a:rPr lang="en-US"/>
              <a:t>Click to edit Master text styles</a:t>
            </a:r>
          </a:p>
        </p:txBody>
      </p:sp>
      <p:sp>
        <p:nvSpPr>
          <p:cNvPr id="21" name="Text Placeholder 20">
            <a:extLst>
              <a:ext uri="{FF2B5EF4-FFF2-40B4-BE49-F238E27FC236}">
                <a16:creationId xmlns:a16="http://schemas.microsoft.com/office/drawing/2014/main" id="{10D1FFFD-7FBB-43FB-902B-8BA0DF8E1DB7}"/>
              </a:ext>
            </a:extLst>
          </p:cNvPr>
          <p:cNvSpPr>
            <a:spLocks noGrp="1"/>
          </p:cNvSpPr>
          <p:nvPr>
            <p:ph type="body" sz="quarter" idx="12"/>
          </p:nvPr>
        </p:nvSpPr>
        <p:spPr>
          <a:xfrm>
            <a:off x="3832225" y="2633029"/>
            <a:ext cx="5486400" cy="496161"/>
          </a:xfrm>
          <a:prstGeom prst="rect">
            <a:avLst/>
          </a:prstGeom>
        </p:spPr>
        <p:txBody>
          <a:bodyPr/>
          <a:lstStyle>
            <a:lvl1pPr marL="0" indent="0">
              <a:buNone/>
              <a:defRPr>
                <a:latin typeface="Bahnschrift" panose="020B0502040204020203" pitchFamily="34" charset="0"/>
              </a:defRPr>
            </a:lvl1pPr>
          </a:lstStyle>
          <a:p>
            <a:pPr lvl="0"/>
            <a:r>
              <a:rPr lang="en-US"/>
              <a:t>Click to edit Master text styles</a:t>
            </a:r>
          </a:p>
        </p:txBody>
      </p:sp>
      <p:sp>
        <p:nvSpPr>
          <p:cNvPr id="22" name="Rectangle 21">
            <a:extLst>
              <a:ext uri="{FF2B5EF4-FFF2-40B4-BE49-F238E27FC236}">
                <a16:creationId xmlns:a16="http://schemas.microsoft.com/office/drawing/2014/main" id="{DF6E2554-0127-4E6D-87BA-785ADFA52C12}"/>
              </a:ext>
            </a:extLst>
          </p:cNvPr>
          <p:cNvSpPr/>
          <p:nvPr userDrawn="1"/>
        </p:nvSpPr>
        <p:spPr>
          <a:xfrm>
            <a:off x="804050" y="611782"/>
            <a:ext cx="187287" cy="638978"/>
          </a:xfrm>
          <a:prstGeom prst="rect">
            <a:avLst/>
          </a:prstGeom>
          <a:solidFill>
            <a:srgbClr val="4BB7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3090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rmedia Agenda Three Item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D295E72-60A3-48C5-A1B4-4086CF65352F}"/>
              </a:ext>
            </a:extLst>
          </p:cNvPr>
          <p:cNvSpPr/>
          <p:nvPr userDrawn="1"/>
        </p:nvSpPr>
        <p:spPr>
          <a:xfrm>
            <a:off x="576549" y="377327"/>
            <a:ext cx="11038901" cy="6103345"/>
          </a:xfrm>
          <a:prstGeom prst="rect">
            <a:avLst/>
          </a:prstGeom>
          <a:solidFill>
            <a:srgbClr val="DAD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ate Placeholder 3">
            <a:extLst>
              <a:ext uri="{FF2B5EF4-FFF2-40B4-BE49-F238E27FC236}">
                <a16:creationId xmlns:a16="http://schemas.microsoft.com/office/drawing/2014/main" id="{1825CF53-AEF3-4E97-8A61-614D9E670A81}"/>
              </a:ext>
            </a:extLst>
          </p:cNvPr>
          <p:cNvSpPr>
            <a:spLocks noGrp="1"/>
          </p:cNvSpPr>
          <p:nvPr>
            <p:ph type="dt" sz="half" idx="10"/>
          </p:nvPr>
        </p:nvSpPr>
        <p:spPr>
          <a:xfrm>
            <a:off x="8853888" y="6190569"/>
            <a:ext cx="2743200" cy="365125"/>
          </a:xfrm>
          <a:prstGeom prst="rect">
            <a:avLst/>
          </a:prstGeom>
        </p:spPr>
        <p:txBody>
          <a:bodyPr/>
          <a:lstStyle>
            <a:lvl1pPr algn="r">
              <a:defRPr sz="1200">
                <a:solidFill>
                  <a:srgbClr val="003663"/>
                </a:solidFill>
                <a:latin typeface="Bahnschrift" panose="020B0502040204020203" pitchFamily="34" charset="0"/>
              </a:defRPr>
            </a:lvl1pPr>
          </a:lstStyle>
          <a:p>
            <a:fld id="{9BE45530-CF6D-4518-A696-8932C2363F9B}" type="datetime4">
              <a:rPr lang="en-US" smtClean="0"/>
              <a:pPr/>
              <a:t>February 22, 2022</a:t>
            </a:fld>
            <a:endParaRPr lang="en-US" dirty="0"/>
          </a:p>
        </p:txBody>
      </p:sp>
      <p:pic>
        <p:nvPicPr>
          <p:cNvPr id="13" name="Picture 12" descr="Logo&#10;&#10;Description automatically generated">
            <a:extLst>
              <a:ext uri="{FF2B5EF4-FFF2-40B4-BE49-F238E27FC236}">
                <a16:creationId xmlns:a16="http://schemas.microsoft.com/office/drawing/2014/main" id="{C31F627C-164A-4716-9A06-20B5C8AF3E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7859" y="6103988"/>
            <a:ext cx="902465" cy="269144"/>
          </a:xfrm>
          <a:prstGeom prst="rect">
            <a:avLst/>
          </a:prstGeom>
        </p:spPr>
      </p:pic>
      <p:sp>
        <p:nvSpPr>
          <p:cNvPr id="29" name="Rectangle 28">
            <a:extLst>
              <a:ext uri="{FF2B5EF4-FFF2-40B4-BE49-F238E27FC236}">
                <a16:creationId xmlns:a16="http://schemas.microsoft.com/office/drawing/2014/main" id="{32BD5269-413B-4C29-A6A8-66E5751DEAA5}"/>
              </a:ext>
            </a:extLst>
          </p:cNvPr>
          <p:cNvSpPr/>
          <p:nvPr userDrawn="1"/>
        </p:nvSpPr>
        <p:spPr>
          <a:xfrm>
            <a:off x="2710149" y="1520325"/>
            <a:ext cx="793215" cy="793215"/>
          </a:xfrm>
          <a:prstGeom prst="rect">
            <a:avLst/>
          </a:prstGeom>
          <a:solidFill>
            <a:srgbClr val="0036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FFFF"/>
                </a:solidFill>
                <a:latin typeface="Bahnschrift" panose="020B0502040204020203" pitchFamily="34" charset="0"/>
              </a:rPr>
              <a:t>1</a:t>
            </a:r>
          </a:p>
        </p:txBody>
      </p:sp>
      <p:sp>
        <p:nvSpPr>
          <p:cNvPr id="30" name="Rectangle 29">
            <a:extLst>
              <a:ext uri="{FF2B5EF4-FFF2-40B4-BE49-F238E27FC236}">
                <a16:creationId xmlns:a16="http://schemas.microsoft.com/office/drawing/2014/main" id="{263B0A7C-1E99-4783-AB89-21492EE6A8C0}"/>
              </a:ext>
            </a:extLst>
          </p:cNvPr>
          <p:cNvSpPr/>
          <p:nvPr userDrawn="1"/>
        </p:nvSpPr>
        <p:spPr>
          <a:xfrm>
            <a:off x="3668617" y="1520325"/>
            <a:ext cx="5813234" cy="793215"/>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6B764CD-D757-4DF1-AF54-C0DF025B9701}"/>
              </a:ext>
            </a:extLst>
          </p:cNvPr>
          <p:cNvSpPr/>
          <p:nvPr userDrawn="1"/>
        </p:nvSpPr>
        <p:spPr>
          <a:xfrm>
            <a:off x="2710149" y="2486037"/>
            <a:ext cx="793215" cy="793215"/>
          </a:xfrm>
          <a:prstGeom prst="rect">
            <a:avLst/>
          </a:prstGeom>
          <a:solidFill>
            <a:srgbClr val="0036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FFFF"/>
                </a:solidFill>
                <a:latin typeface="Bahnschrift" panose="020B0502040204020203" pitchFamily="34" charset="0"/>
              </a:rPr>
              <a:t>2</a:t>
            </a:r>
          </a:p>
        </p:txBody>
      </p:sp>
      <p:sp>
        <p:nvSpPr>
          <p:cNvPr id="32" name="Rectangle 31">
            <a:extLst>
              <a:ext uri="{FF2B5EF4-FFF2-40B4-BE49-F238E27FC236}">
                <a16:creationId xmlns:a16="http://schemas.microsoft.com/office/drawing/2014/main" id="{8EE95887-5242-4ED8-8593-F30D82ADAD70}"/>
              </a:ext>
            </a:extLst>
          </p:cNvPr>
          <p:cNvSpPr/>
          <p:nvPr userDrawn="1"/>
        </p:nvSpPr>
        <p:spPr>
          <a:xfrm>
            <a:off x="3668617" y="2486037"/>
            <a:ext cx="5813234" cy="793215"/>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Placeholder 18">
            <a:extLst>
              <a:ext uri="{FF2B5EF4-FFF2-40B4-BE49-F238E27FC236}">
                <a16:creationId xmlns:a16="http://schemas.microsoft.com/office/drawing/2014/main" id="{3BBDE1EC-3207-4D4D-9A53-36657D4C3B26}"/>
              </a:ext>
            </a:extLst>
          </p:cNvPr>
          <p:cNvSpPr>
            <a:spLocks noGrp="1"/>
          </p:cNvSpPr>
          <p:nvPr>
            <p:ph type="body" sz="quarter" idx="11"/>
          </p:nvPr>
        </p:nvSpPr>
        <p:spPr>
          <a:xfrm>
            <a:off x="3832034" y="1663725"/>
            <a:ext cx="5486400" cy="506413"/>
          </a:xfrm>
          <a:prstGeom prst="rect">
            <a:avLst/>
          </a:prstGeom>
        </p:spPr>
        <p:txBody>
          <a:bodyPr/>
          <a:lstStyle>
            <a:lvl1pPr marL="0" indent="0">
              <a:buNone/>
              <a:defRPr>
                <a:latin typeface="Bahnschrift" panose="020B0502040204020203" pitchFamily="34" charset="0"/>
              </a:defRPr>
            </a:lvl1pPr>
          </a:lstStyle>
          <a:p>
            <a:pPr lvl="0"/>
            <a:r>
              <a:rPr lang="en-US"/>
              <a:t>Click to edit Master text styles</a:t>
            </a:r>
          </a:p>
        </p:txBody>
      </p:sp>
      <p:sp>
        <p:nvSpPr>
          <p:cNvPr id="34" name="Text Placeholder 20">
            <a:extLst>
              <a:ext uri="{FF2B5EF4-FFF2-40B4-BE49-F238E27FC236}">
                <a16:creationId xmlns:a16="http://schemas.microsoft.com/office/drawing/2014/main" id="{C5B29830-9E6F-43A3-B323-20B7CA003502}"/>
              </a:ext>
            </a:extLst>
          </p:cNvPr>
          <p:cNvSpPr>
            <a:spLocks noGrp="1"/>
          </p:cNvSpPr>
          <p:nvPr>
            <p:ph type="body" sz="quarter" idx="12"/>
          </p:nvPr>
        </p:nvSpPr>
        <p:spPr>
          <a:xfrm>
            <a:off x="3832225" y="2633029"/>
            <a:ext cx="5486400" cy="496161"/>
          </a:xfrm>
          <a:prstGeom prst="rect">
            <a:avLst/>
          </a:prstGeom>
        </p:spPr>
        <p:txBody>
          <a:bodyPr/>
          <a:lstStyle>
            <a:lvl1pPr marL="0" indent="0">
              <a:buNone/>
              <a:defRPr>
                <a:latin typeface="Bahnschrift" panose="020B0502040204020203" pitchFamily="34" charset="0"/>
              </a:defRPr>
            </a:lvl1pPr>
          </a:lstStyle>
          <a:p>
            <a:pPr lvl="0"/>
            <a:r>
              <a:rPr lang="en-US"/>
              <a:t>Click to edit Master text styles</a:t>
            </a:r>
          </a:p>
        </p:txBody>
      </p:sp>
      <p:sp>
        <p:nvSpPr>
          <p:cNvPr id="35" name="Rectangle 34">
            <a:extLst>
              <a:ext uri="{FF2B5EF4-FFF2-40B4-BE49-F238E27FC236}">
                <a16:creationId xmlns:a16="http://schemas.microsoft.com/office/drawing/2014/main" id="{5102A5F1-3FF4-405E-90F7-D70DBA30EFBE}"/>
              </a:ext>
            </a:extLst>
          </p:cNvPr>
          <p:cNvSpPr/>
          <p:nvPr userDrawn="1"/>
        </p:nvSpPr>
        <p:spPr>
          <a:xfrm>
            <a:off x="2710149" y="3426244"/>
            <a:ext cx="793215" cy="793215"/>
          </a:xfrm>
          <a:prstGeom prst="rect">
            <a:avLst/>
          </a:prstGeom>
          <a:solidFill>
            <a:srgbClr val="0036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FFFF"/>
                </a:solidFill>
                <a:latin typeface="Bahnschrift" panose="020B0502040204020203" pitchFamily="34" charset="0"/>
              </a:rPr>
              <a:t>3</a:t>
            </a:r>
          </a:p>
        </p:txBody>
      </p:sp>
      <p:sp>
        <p:nvSpPr>
          <p:cNvPr id="36" name="Rectangle 35">
            <a:extLst>
              <a:ext uri="{FF2B5EF4-FFF2-40B4-BE49-F238E27FC236}">
                <a16:creationId xmlns:a16="http://schemas.microsoft.com/office/drawing/2014/main" id="{EF14E6BC-B75B-4A6B-ADD3-9A73FF4DD323}"/>
              </a:ext>
            </a:extLst>
          </p:cNvPr>
          <p:cNvSpPr/>
          <p:nvPr userDrawn="1"/>
        </p:nvSpPr>
        <p:spPr>
          <a:xfrm>
            <a:off x="3668617" y="3426244"/>
            <a:ext cx="5813234" cy="793215"/>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20">
            <a:extLst>
              <a:ext uri="{FF2B5EF4-FFF2-40B4-BE49-F238E27FC236}">
                <a16:creationId xmlns:a16="http://schemas.microsoft.com/office/drawing/2014/main" id="{F06CF590-3029-4A20-9242-FC57D77B5063}"/>
              </a:ext>
            </a:extLst>
          </p:cNvPr>
          <p:cNvSpPr>
            <a:spLocks noGrp="1"/>
          </p:cNvSpPr>
          <p:nvPr>
            <p:ph type="body" sz="quarter" idx="13"/>
          </p:nvPr>
        </p:nvSpPr>
        <p:spPr>
          <a:xfrm>
            <a:off x="3832225" y="3573236"/>
            <a:ext cx="5486400" cy="496161"/>
          </a:xfrm>
          <a:prstGeom prst="rect">
            <a:avLst/>
          </a:prstGeom>
        </p:spPr>
        <p:txBody>
          <a:bodyPr/>
          <a:lstStyle>
            <a:lvl1pPr marL="0" indent="0">
              <a:buNone/>
              <a:defRPr>
                <a:latin typeface="Bahnschrift" panose="020B0502040204020203" pitchFamily="34" charset="0"/>
              </a:defRPr>
            </a:lvl1pPr>
          </a:lstStyle>
          <a:p>
            <a:pPr lvl="0"/>
            <a:r>
              <a:rPr lang="en-US"/>
              <a:t>Click to edit Master text styles</a:t>
            </a:r>
          </a:p>
        </p:txBody>
      </p:sp>
      <p:sp>
        <p:nvSpPr>
          <p:cNvPr id="38" name="TextBox 37">
            <a:extLst>
              <a:ext uri="{FF2B5EF4-FFF2-40B4-BE49-F238E27FC236}">
                <a16:creationId xmlns:a16="http://schemas.microsoft.com/office/drawing/2014/main" id="{B0620ED6-DBE9-4A99-A6DA-FEB729589706}"/>
              </a:ext>
            </a:extLst>
          </p:cNvPr>
          <p:cNvSpPr txBox="1"/>
          <p:nvPr userDrawn="1"/>
        </p:nvSpPr>
        <p:spPr>
          <a:xfrm>
            <a:off x="1079653" y="564106"/>
            <a:ext cx="5177928" cy="769441"/>
          </a:xfrm>
          <a:prstGeom prst="rect">
            <a:avLst/>
          </a:prstGeom>
          <a:noFill/>
        </p:spPr>
        <p:txBody>
          <a:bodyPr wrap="square" rtlCol="0">
            <a:spAutoFit/>
          </a:bodyPr>
          <a:lstStyle/>
          <a:p>
            <a:r>
              <a:rPr lang="en-US" sz="4400" dirty="0">
                <a:solidFill>
                  <a:srgbClr val="003663"/>
                </a:solidFill>
                <a:latin typeface="Bahnschrift" panose="020B0502040204020203" pitchFamily="34" charset="0"/>
              </a:rPr>
              <a:t>AGENDA</a:t>
            </a:r>
            <a:endParaRPr lang="en-US" sz="3600" dirty="0">
              <a:solidFill>
                <a:srgbClr val="003663"/>
              </a:solidFill>
              <a:latin typeface="Bahnschrift" panose="020B0502040204020203" pitchFamily="34" charset="0"/>
            </a:endParaRPr>
          </a:p>
        </p:txBody>
      </p:sp>
      <p:sp>
        <p:nvSpPr>
          <p:cNvPr id="39" name="Rectangle 38">
            <a:extLst>
              <a:ext uri="{FF2B5EF4-FFF2-40B4-BE49-F238E27FC236}">
                <a16:creationId xmlns:a16="http://schemas.microsoft.com/office/drawing/2014/main" id="{710250B4-2373-4481-99E5-A1FAC2755453}"/>
              </a:ext>
            </a:extLst>
          </p:cNvPr>
          <p:cNvSpPr/>
          <p:nvPr userDrawn="1"/>
        </p:nvSpPr>
        <p:spPr>
          <a:xfrm>
            <a:off x="804050" y="611782"/>
            <a:ext cx="187287" cy="638978"/>
          </a:xfrm>
          <a:prstGeom prst="rect">
            <a:avLst/>
          </a:prstGeom>
          <a:solidFill>
            <a:srgbClr val="4BB7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455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rmedia Agenda Four Item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D295E72-60A3-48C5-A1B4-4086CF65352F}"/>
              </a:ext>
            </a:extLst>
          </p:cNvPr>
          <p:cNvSpPr/>
          <p:nvPr userDrawn="1"/>
        </p:nvSpPr>
        <p:spPr>
          <a:xfrm>
            <a:off x="576549" y="377327"/>
            <a:ext cx="11038901" cy="6103345"/>
          </a:xfrm>
          <a:prstGeom prst="rect">
            <a:avLst/>
          </a:prstGeom>
          <a:solidFill>
            <a:srgbClr val="DAD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ate Placeholder 3">
            <a:extLst>
              <a:ext uri="{FF2B5EF4-FFF2-40B4-BE49-F238E27FC236}">
                <a16:creationId xmlns:a16="http://schemas.microsoft.com/office/drawing/2014/main" id="{1825CF53-AEF3-4E97-8A61-614D9E670A81}"/>
              </a:ext>
            </a:extLst>
          </p:cNvPr>
          <p:cNvSpPr>
            <a:spLocks noGrp="1"/>
          </p:cNvSpPr>
          <p:nvPr>
            <p:ph type="dt" sz="half" idx="10"/>
          </p:nvPr>
        </p:nvSpPr>
        <p:spPr>
          <a:xfrm>
            <a:off x="8853888" y="6190569"/>
            <a:ext cx="2743200" cy="365125"/>
          </a:xfrm>
          <a:prstGeom prst="rect">
            <a:avLst/>
          </a:prstGeom>
        </p:spPr>
        <p:txBody>
          <a:bodyPr/>
          <a:lstStyle>
            <a:lvl1pPr algn="r">
              <a:defRPr sz="1200">
                <a:solidFill>
                  <a:srgbClr val="003663"/>
                </a:solidFill>
                <a:latin typeface="Bahnschrift" panose="020B0502040204020203" pitchFamily="34" charset="0"/>
              </a:defRPr>
            </a:lvl1pPr>
          </a:lstStyle>
          <a:p>
            <a:fld id="{9BE45530-CF6D-4518-A696-8932C2363F9B}" type="datetime4">
              <a:rPr lang="en-US" smtClean="0"/>
              <a:pPr/>
              <a:t>February 22, 2022</a:t>
            </a:fld>
            <a:endParaRPr lang="en-US" dirty="0"/>
          </a:p>
        </p:txBody>
      </p:sp>
      <p:pic>
        <p:nvPicPr>
          <p:cNvPr id="13" name="Picture 12" descr="Logo&#10;&#10;Description automatically generated">
            <a:extLst>
              <a:ext uri="{FF2B5EF4-FFF2-40B4-BE49-F238E27FC236}">
                <a16:creationId xmlns:a16="http://schemas.microsoft.com/office/drawing/2014/main" id="{C31F627C-164A-4716-9A06-20B5C8AF3E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7859" y="6103988"/>
            <a:ext cx="902465" cy="269144"/>
          </a:xfrm>
          <a:prstGeom prst="rect">
            <a:avLst/>
          </a:prstGeom>
        </p:spPr>
      </p:pic>
      <p:sp>
        <p:nvSpPr>
          <p:cNvPr id="29" name="Rectangle 28">
            <a:extLst>
              <a:ext uri="{FF2B5EF4-FFF2-40B4-BE49-F238E27FC236}">
                <a16:creationId xmlns:a16="http://schemas.microsoft.com/office/drawing/2014/main" id="{32BD5269-413B-4C29-A6A8-66E5751DEAA5}"/>
              </a:ext>
            </a:extLst>
          </p:cNvPr>
          <p:cNvSpPr/>
          <p:nvPr userDrawn="1"/>
        </p:nvSpPr>
        <p:spPr>
          <a:xfrm>
            <a:off x="2710149" y="1520325"/>
            <a:ext cx="793215" cy="793215"/>
          </a:xfrm>
          <a:prstGeom prst="rect">
            <a:avLst/>
          </a:prstGeom>
          <a:solidFill>
            <a:srgbClr val="0036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FFFF"/>
                </a:solidFill>
                <a:latin typeface="Bahnschrift" panose="020B0502040204020203" pitchFamily="34" charset="0"/>
              </a:rPr>
              <a:t>1</a:t>
            </a:r>
          </a:p>
        </p:txBody>
      </p:sp>
      <p:sp>
        <p:nvSpPr>
          <p:cNvPr id="30" name="Rectangle 29">
            <a:extLst>
              <a:ext uri="{FF2B5EF4-FFF2-40B4-BE49-F238E27FC236}">
                <a16:creationId xmlns:a16="http://schemas.microsoft.com/office/drawing/2014/main" id="{263B0A7C-1E99-4783-AB89-21492EE6A8C0}"/>
              </a:ext>
            </a:extLst>
          </p:cNvPr>
          <p:cNvSpPr/>
          <p:nvPr userDrawn="1"/>
        </p:nvSpPr>
        <p:spPr>
          <a:xfrm>
            <a:off x="3668617" y="1520325"/>
            <a:ext cx="5813234" cy="793215"/>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6B764CD-D757-4DF1-AF54-C0DF025B9701}"/>
              </a:ext>
            </a:extLst>
          </p:cNvPr>
          <p:cNvSpPr/>
          <p:nvPr userDrawn="1"/>
        </p:nvSpPr>
        <p:spPr>
          <a:xfrm>
            <a:off x="2710149" y="2486037"/>
            <a:ext cx="793215" cy="793215"/>
          </a:xfrm>
          <a:prstGeom prst="rect">
            <a:avLst/>
          </a:prstGeom>
          <a:solidFill>
            <a:srgbClr val="0036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FFFF"/>
                </a:solidFill>
                <a:latin typeface="Bahnschrift" panose="020B0502040204020203" pitchFamily="34" charset="0"/>
              </a:rPr>
              <a:t>2</a:t>
            </a:r>
          </a:p>
        </p:txBody>
      </p:sp>
      <p:sp>
        <p:nvSpPr>
          <p:cNvPr id="32" name="Rectangle 31">
            <a:extLst>
              <a:ext uri="{FF2B5EF4-FFF2-40B4-BE49-F238E27FC236}">
                <a16:creationId xmlns:a16="http://schemas.microsoft.com/office/drawing/2014/main" id="{8EE95887-5242-4ED8-8593-F30D82ADAD70}"/>
              </a:ext>
            </a:extLst>
          </p:cNvPr>
          <p:cNvSpPr/>
          <p:nvPr userDrawn="1"/>
        </p:nvSpPr>
        <p:spPr>
          <a:xfrm>
            <a:off x="3668617" y="2486037"/>
            <a:ext cx="5813234" cy="793215"/>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Placeholder 18">
            <a:extLst>
              <a:ext uri="{FF2B5EF4-FFF2-40B4-BE49-F238E27FC236}">
                <a16:creationId xmlns:a16="http://schemas.microsoft.com/office/drawing/2014/main" id="{3BBDE1EC-3207-4D4D-9A53-36657D4C3B26}"/>
              </a:ext>
            </a:extLst>
          </p:cNvPr>
          <p:cNvSpPr>
            <a:spLocks noGrp="1"/>
          </p:cNvSpPr>
          <p:nvPr>
            <p:ph type="body" sz="quarter" idx="11"/>
          </p:nvPr>
        </p:nvSpPr>
        <p:spPr>
          <a:xfrm>
            <a:off x="3832034" y="1663725"/>
            <a:ext cx="5486400" cy="506413"/>
          </a:xfrm>
          <a:prstGeom prst="rect">
            <a:avLst/>
          </a:prstGeom>
        </p:spPr>
        <p:txBody>
          <a:bodyPr/>
          <a:lstStyle>
            <a:lvl1pPr marL="0" indent="0">
              <a:buNone/>
              <a:defRPr>
                <a:latin typeface="Bahnschrift" panose="020B0502040204020203" pitchFamily="34" charset="0"/>
              </a:defRPr>
            </a:lvl1pPr>
          </a:lstStyle>
          <a:p>
            <a:pPr lvl="0"/>
            <a:r>
              <a:rPr lang="en-US"/>
              <a:t>Click to edit Master text styles</a:t>
            </a:r>
          </a:p>
        </p:txBody>
      </p:sp>
      <p:sp>
        <p:nvSpPr>
          <p:cNvPr id="34" name="Text Placeholder 20">
            <a:extLst>
              <a:ext uri="{FF2B5EF4-FFF2-40B4-BE49-F238E27FC236}">
                <a16:creationId xmlns:a16="http://schemas.microsoft.com/office/drawing/2014/main" id="{C5B29830-9E6F-43A3-B323-20B7CA003502}"/>
              </a:ext>
            </a:extLst>
          </p:cNvPr>
          <p:cNvSpPr>
            <a:spLocks noGrp="1"/>
          </p:cNvSpPr>
          <p:nvPr>
            <p:ph type="body" sz="quarter" idx="12"/>
          </p:nvPr>
        </p:nvSpPr>
        <p:spPr>
          <a:xfrm>
            <a:off x="3832225" y="2633029"/>
            <a:ext cx="5486400" cy="496161"/>
          </a:xfrm>
          <a:prstGeom prst="rect">
            <a:avLst/>
          </a:prstGeom>
        </p:spPr>
        <p:txBody>
          <a:bodyPr/>
          <a:lstStyle>
            <a:lvl1pPr marL="0" indent="0">
              <a:buNone/>
              <a:defRPr>
                <a:latin typeface="Bahnschrift" panose="020B0502040204020203" pitchFamily="34" charset="0"/>
              </a:defRPr>
            </a:lvl1pPr>
          </a:lstStyle>
          <a:p>
            <a:pPr lvl="0"/>
            <a:r>
              <a:rPr lang="en-US"/>
              <a:t>Click to edit Master text styles</a:t>
            </a:r>
          </a:p>
        </p:txBody>
      </p:sp>
      <p:sp>
        <p:nvSpPr>
          <p:cNvPr id="35" name="Rectangle 34">
            <a:extLst>
              <a:ext uri="{FF2B5EF4-FFF2-40B4-BE49-F238E27FC236}">
                <a16:creationId xmlns:a16="http://schemas.microsoft.com/office/drawing/2014/main" id="{5102A5F1-3FF4-405E-90F7-D70DBA30EFBE}"/>
              </a:ext>
            </a:extLst>
          </p:cNvPr>
          <p:cNvSpPr/>
          <p:nvPr userDrawn="1"/>
        </p:nvSpPr>
        <p:spPr>
          <a:xfrm>
            <a:off x="2710149" y="3426244"/>
            <a:ext cx="793215" cy="793215"/>
          </a:xfrm>
          <a:prstGeom prst="rect">
            <a:avLst/>
          </a:prstGeom>
          <a:solidFill>
            <a:srgbClr val="0036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FFFF"/>
                </a:solidFill>
                <a:latin typeface="Bahnschrift" panose="020B0502040204020203" pitchFamily="34" charset="0"/>
              </a:rPr>
              <a:t>3</a:t>
            </a:r>
          </a:p>
        </p:txBody>
      </p:sp>
      <p:sp>
        <p:nvSpPr>
          <p:cNvPr id="36" name="Rectangle 35">
            <a:extLst>
              <a:ext uri="{FF2B5EF4-FFF2-40B4-BE49-F238E27FC236}">
                <a16:creationId xmlns:a16="http://schemas.microsoft.com/office/drawing/2014/main" id="{EF14E6BC-B75B-4A6B-ADD3-9A73FF4DD323}"/>
              </a:ext>
            </a:extLst>
          </p:cNvPr>
          <p:cNvSpPr/>
          <p:nvPr userDrawn="1"/>
        </p:nvSpPr>
        <p:spPr>
          <a:xfrm>
            <a:off x="3668617" y="3426244"/>
            <a:ext cx="5813234" cy="793215"/>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20">
            <a:extLst>
              <a:ext uri="{FF2B5EF4-FFF2-40B4-BE49-F238E27FC236}">
                <a16:creationId xmlns:a16="http://schemas.microsoft.com/office/drawing/2014/main" id="{F06CF590-3029-4A20-9242-FC57D77B5063}"/>
              </a:ext>
            </a:extLst>
          </p:cNvPr>
          <p:cNvSpPr>
            <a:spLocks noGrp="1"/>
          </p:cNvSpPr>
          <p:nvPr>
            <p:ph type="body" sz="quarter" idx="13"/>
          </p:nvPr>
        </p:nvSpPr>
        <p:spPr>
          <a:xfrm>
            <a:off x="3832225" y="3573236"/>
            <a:ext cx="5486400" cy="496161"/>
          </a:xfrm>
          <a:prstGeom prst="rect">
            <a:avLst/>
          </a:prstGeom>
        </p:spPr>
        <p:txBody>
          <a:bodyPr/>
          <a:lstStyle>
            <a:lvl1pPr marL="0" indent="0">
              <a:buNone/>
              <a:defRPr>
                <a:latin typeface="Bahnschrift" panose="020B0502040204020203" pitchFamily="34" charset="0"/>
              </a:defRPr>
            </a:lvl1pPr>
          </a:lstStyle>
          <a:p>
            <a:pPr lvl="0"/>
            <a:r>
              <a:rPr lang="en-US"/>
              <a:t>Click to edit Master text styles</a:t>
            </a:r>
          </a:p>
        </p:txBody>
      </p:sp>
      <p:sp>
        <p:nvSpPr>
          <p:cNvPr id="15" name="Rectangle 14">
            <a:extLst>
              <a:ext uri="{FF2B5EF4-FFF2-40B4-BE49-F238E27FC236}">
                <a16:creationId xmlns:a16="http://schemas.microsoft.com/office/drawing/2014/main" id="{17042CCD-9580-451E-994B-DDE1C3A3CF5B}"/>
              </a:ext>
            </a:extLst>
          </p:cNvPr>
          <p:cNvSpPr/>
          <p:nvPr userDrawn="1"/>
        </p:nvSpPr>
        <p:spPr>
          <a:xfrm>
            <a:off x="2732183" y="4366451"/>
            <a:ext cx="793215" cy="793215"/>
          </a:xfrm>
          <a:prstGeom prst="rect">
            <a:avLst/>
          </a:prstGeom>
          <a:solidFill>
            <a:srgbClr val="0036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FFFF"/>
                </a:solidFill>
                <a:latin typeface="Bahnschrift" panose="020B0502040204020203" pitchFamily="34" charset="0"/>
              </a:rPr>
              <a:t>4</a:t>
            </a:r>
          </a:p>
        </p:txBody>
      </p:sp>
      <p:sp>
        <p:nvSpPr>
          <p:cNvPr id="16" name="Rectangle 15">
            <a:extLst>
              <a:ext uri="{FF2B5EF4-FFF2-40B4-BE49-F238E27FC236}">
                <a16:creationId xmlns:a16="http://schemas.microsoft.com/office/drawing/2014/main" id="{3D2A0E6C-57DB-4B9E-AAFC-50DA6927B6A5}"/>
              </a:ext>
            </a:extLst>
          </p:cNvPr>
          <p:cNvSpPr/>
          <p:nvPr userDrawn="1"/>
        </p:nvSpPr>
        <p:spPr>
          <a:xfrm>
            <a:off x="3690651" y="4366451"/>
            <a:ext cx="5813234" cy="793215"/>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0">
            <a:extLst>
              <a:ext uri="{FF2B5EF4-FFF2-40B4-BE49-F238E27FC236}">
                <a16:creationId xmlns:a16="http://schemas.microsoft.com/office/drawing/2014/main" id="{B22F02D2-315C-4DCC-88BC-A6BECD43219C}"/>
              </a:ext>
            </a:extLst>
          </p:cNvPr>
          <p:cNvSpPr>
            <a:spLocks noGrp="1"/>
          </p:cNvSpPr>
          <p:nvPr>
            <p:ph type="body" sz="quarter" idx="14"/>
          </p:nvPr>
        </p:nvSpPr>
        <p:spPr>
          <a:xfrm>
            <a:off x="3854259" y="4513443"/>
            <a:ext cx="5486400" cy="496161"/>
          </a:xfrm>
          <a:prstGeom prst="rect">
            <a:avLst/>
          </a:prstGeom>
        </p:spPr>
        <p:txBody>
          <a:bodyPr/>
          <a:lstStyle>
            <a:lvl1pPr marL="0" indent="0">
              <a:buNone/>
              <a:defRPr>
                <a:latin typeface="Bahnschrift" panose="020B0502040204020203" pitchFamily="34" charset="0"/>
              </a:defRPr>
            </a:lvl1pPr>
          </a:lstStyle>
          <a:p>
            <a:pPr lvl="0"/>
            <a:r>
              <a:rPr lang="en-US"/>
              <a:t>Click to edit Master text styles</a:t>
            </a:r>
          </a:p>
        </p:txBody>
      </p:sp>
      <p:sp>
        <p:nvSpPr>
          <p:cNvPr id="18" name="TextBox 17">
            <a:extLst>
              <a:ext uri="{FF2B5EF4-FFF2-40B4-BE49-F238E27FC236}">
                <a16:creationId xmlns:a16="http://schemas.microsoft.com/office/drawing/2014/main" id="{F7B7AE86-0053-411B-A167-6ABFB2E50D5E}"/>
              </a:ext>
            </a:extLst>
          </p:cNvPr>
          <p:cNvSpPr txBox="1"/>
          <p:nvPr userDrawn="1"/>
        </p:nvSpPr>
        <p:spPr>
          <a:xfrm>
            <a:off x="1079653" y="564106"/>
            <a:ext cx="5177928" cy="769441"/>
          </a:xfrm>
          <a:prstGeom prst="rect">
            <a:avLst/>
          </a:prstGeom>
          <a:noFill/>
        </p:spPr>
        <p:txBody>
          <a:bodyPr wrap="square" rtlCol="0">
            <a:spAutoFit/>
          </a:bodyPr>
          <a:lstStyle/>
          <a:p>
            <a:r>
              <a:rPr lang="en-US" sz="4400" dirty="0">
                <a:solidFill>
                  <a:srgbClr val="003663"/>
                </a:solidFill>
                <a:latin typeface="Bahnschrift" panose="020B0502040204020203" pitchFamily="34" charset="0"/>
              </a:rPr>
              <a:t>AGENDA</a:t>
            </a:r>
            <a:endParaRPr lang="en-US" sz="3600" dirty="0">
              <a:solidFill>
                <a:srgbClr val="003663"/>
              </a:solidFill>
              <a:latin typeface="Bahnschrift" panose="020B0502040204020203" pitchFamily="34" charset="0"/>
            </a:endParaRPr>
          </a:p>
        </p:txBody>
      </p:sp>
      <p:sp>
        <p:nvSpPr>
          <p:cNvPr id="19" name="Rectangle 18">
            <a:extLst>
              <a:ext uri="{FF2B5EF4-FFF2-40B4-BE49-F238E27FC236}">
                <a16:creationId xmlns:a16="http://schemas.microsoft.com/office/drawing/2014/main" id="{5E46F401-936A-4183-94C8-2B028B8BE830}"/>
              </a:ext>
            </a:extLst>
          </p:cNvPr>
          <p:cNvSpPr/>
          <p:nvPr userDrawn="1"/>
        </p:nvSpPr>
        <p:spPr>
          <a:xfrm>
            <a:off x="804050" y="611782"/>
            <a:ext cx="187287" cy="638978"/>
          </a:xfrm>
          <a:prstGeom prst="rect">
            <a:avLst/>
          </a:prstGeom>
          <a:solidFill>
            <a:srgbClr val="4BB7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0260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rmedia Agenda Five Item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D295E72-60A3-48C5-A1B4-4086CF65352F}"/>
              </a:ext>
            </a:extLst>
          </p:cNvPr>
          <p:cNvSpPr/>
          <p:nvPr userDrawn="1"/>
        </p:nvSpPr>
        <p:spPr>
          <a:xfrm>
            <a:off x="576549" y="377327"/>
            <a:ext cx="11038901" cy="6103345"/>
          </a:xfrm>
          <a:prstGeom prst="rect">
            <a:avLst/>
          </a:prstGeom>
          <a:solidFill>
            <a:srgbClr val="DAD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ate Placeholder 3">
            <a:extLst>
              <a:ext uri="{FF2B5EF4-FFF2-40B4-BE49-F238E27FC236}">
                <a16:creationId xmlns:a16="http://schemas.microsoft.com/office/drawing/2014/main" id="{1825CF53-AEF3-4E97-8A61-614D9E670A81}"/>
              </a:ext>
            </a:extLst>
          </p:cNvPr>
          <p:cNvSpPr>
            <a:spLocks noGrp="1"/>
          </p:cNvSpPr>
          <p:nvPr>
            <p:ph type="dt" sz="half" idx="10"/>
          </p:nvPr>
        </p:nvSpPr>
        <p:spPr>
          <a:xfrm>
            <a:off x="8853888" y="6190569"/>
            <a:ext cx="2743200" cy="365125"/>
          </a:xfrm>
          <a:prstGeom prst="rect">
            <a:avLst/>
          </a:prstGeom>
        </p:spPr>
        <p:txBody>
          <a:bodyPr/>
          <a:lstStyle>
            <a:lvl1pPr algn="r">
              <a:defRPr sz="1200">
                <a:solidFill>
                  <a:srgbClr val="003663"/>
                </a:solidFill>
                <a:latin typeface="Bahnschrift" panose="020B0502040204020203" pitchFamily="34" charset="0"/>
              </a:defRPr>
            </a:lvl1pPr>
          </a:lstStyle>
          <a:p>
            <a:fld id="{9BE45530-CF6D-4518-A696-8932C2363F9B}" type="datetime4">
              <a:rPr lang="en-US" smtClean="0"/>
              <a:pPr/>
              <a:t>February 22, 2022</a:t>
            </a:fld>
            <a:endParaRPr lang="en-US" dirty="0"/>
          </a:p>
        </p:txBody>
      </p:sp>
      <p:pic>
        <p:nvPicPr>
          <p:cNvPr id="13" name="Picture 12" descr="Logo&#10;&#10;Description automatically generated">
            <a:extLst>
              <a:ext uri="{FF2B5EF4-FFF2-40B4-BE49-F238E27FC236}">
                <a16:creationId xmlns:a16="http://schemas.microsoft.com/office/drawing/2014/main" id="{C31F627C-164A-4716-9A06-20B5C8AF3E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7859" y="6103988"/>
            <a:ext cx="902465" cy="269144"/>
          </a:xfrm>
          <a:prstGeom prst="rect">
            <a:avLst/>
          </a:prstGeom>
        </p:spPr>
      </p:pic>
      <p:sp>
        <p:nvSpPr>
          <p:cNvPr id="29" name="Rectangle 28">
            <a:extLst>
              <a:ext uri="{FF2B5EF4-FFF2-40B4-BE49-F238E27FC236}">
                <a16:creationId xmlns:a16="http://schemas.microsoft.com/office/drawing/2014/main" id="{32BD5269-413B-4C29-A6A8-66E5751DEAA5}"/>
              </a:ext>
            </a:extLst>
          </p:cNvPr>
          <p:cNvSpPr/>
          <p:nvPr userDrawn="1"/>
        </p:nvSpPr>
        <p:spPr>
          <a:xfrm>
            <a:off x="2710149" y="1520325"/>
            <a:ext cx="793215" cy="793215"/>
          </a:xfrm>
          <a:prstGeom prst="rect">
            <a:avLst/>
          </a:prstGeom>
          <a:solidFill>
            <a:srgbClr val="0036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FFFF"/>
                </a:solidFill>
                <a:latin typeface="Bahnschrift" panose="020B0502040204020203" pitchFamily="34" charset="0"/>
              </a:rPr>
              <a:t>1</a:t>
            </a:r>
          </a:p>
        </p:txBody>
      </p:sp>
      <p:sp>
        <p:nvSpPr>
          <p:cNvPr id="30" name="Rectangle 29">
            <a:extLst>
              <a:ext uri="{FF2B5EF4-FFF2-40B4-BE49-F238E27FC236}">
                <a16:creationId xmlns:a16="http://schemas.microsoft.com/office/drawing/2014/main" id="{263B0A7C-1E99-4783-AB89-21492EE6A8C0}"/>
              </a:ext>
            </a:extLst>
          </p:cNvPr>
          <p:cNvSpPr/>
          <p:nvPr userDrawn="1"/>
        </p:nvSpPr>
        <p:spPr>
          <a:xfrm>
            <a:off x="3668617" y="1520325"/>
            <a:ext cx="5813234" cy="793215"/>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6B764CD-D757-4DF1-AF54-C0DF025B9701}"/>
              </a:ext>
            </a:extLst>
          </p:cNvPr>
          <p:cNvSpPr/>
          <p:nvPr userDrawn="1"/>
        </p:nvSpPr>
        <p:spPr>
          <a:xfrm>
            <a:off x="2710149" y="2486037"/>
            <a:ext cx="793215" cy="793215"/>
          </a:xfrm>
          <a:prstGeom prst="rect">
            <a:avLst/>
          </a:prstGeom>
          <a:solidFill>
            <a:srgbClr val="0036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FFFF"/>
                </a:solidFill>
                <a:latin typeface="Bahnschrift" panose="020B0502040204020203" pitchFamily="34" charset="0"/>
              </a:rPr>
              <a:t>2</a:t>
            </a:r>
          </a:p>
        </p:txBody>
      </p:sp>
      <p:sp>
        <p:nvSpPr>
          <p:cNvPr id="32" name="Rectangle 31">
            <a:extLst>
              <a:ext uri="{FF2B5EF4-FFF2-40B4-BE49-F238E27FC236}">
                <a16:creationId xmlns:a16="http://schemas.microsoft.com/office/drawing/2014/main" id="{8EE95887-5242-4ED8-8593-F30D82ADAD70}"/>
              </a:ext>
            </a:extLst>
          </p:cNvPr>
          <p:cNvSpPr/>
          <p:nvPr userDrawn="1"/>
        </p:nvSpPr>
        <p:spPr>
          <a:xfrm>
            <a:off x="3668617" y="2486037"/>
            <a:ext cx="5813234" cy="793215"/>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Placeholder 18">
            <a:extLst>
              <a:ext uri="{FF2B5EF4-FFF2-40B4-BE49-F238E27FC236}">
                <a16:creationId xmlns:a16="http://schemas.microsoft.com/office/drawing/2014/main" id="{3BBDE1EC-3207-4D4D-9A53-36657D4C3B26}"/>
              </a:ext>
            </a:extLst>
          </p:cNvPr>
          <p:cNvSpPr>
            <a:spLocks noGrp="1"/>
          </p:cNvSpPr>
          <p:nvPr>
            <p:ph type="body" sz="quarter" idx="11"/>
          </p:nvPr>
        </p:nvSpPr>
        <p:spPr>
          <a:xfrm>
            <a:off x="3832034" y="1663725"/>
            <a:ext cx="5486400" cy="506413"/>
          </a:xfrm>
          <a:prstGeom prst="rect">
            <a:avLst/>
          </a:prstGeom>
        </p:spPr>
        <p:txBody>
          <a:bodyPr/>
          <a:lstStyle>
            <a:lvl1pPr marL="0" indent="0">
              <a:buNone/>
              <a:defRPr>
                <a:latin typeface="Bahnschrift" panose="020B0502040204020203" pitchFamily="34" charset="0"/>
              </a:defRPr>
            </a:lvl1pPr>
          </a:lstStyle>
          <a:p>
            <a:pPr lvl="0"/>
            <a:r>
              <a:rPr lang="en-US"/>
              <a:t>Click to edit Master text styles</a:t>
            </a:r>
          </a:p>
        </p:txBody>
      </p:sp>
      <p:sp>
        <p:nvSpPr>
          <p:cNvPr id="34" name="Text Placeholder 20">
            <a:extLst>
              <a:ext uri="{FF2B5EF4-FFF2-40B4-BE49-F238E27FC236}">
                <a16:creationId xmlns:a16="http://schemas.microsoft.com/office/drawing/2014/main" id="{C5B29830-9E6F-43A3-B323-20B7CA003502}"/>
              </a:ext>
            </a:extLst>
          </p:cNvPr>
          <p:cNvSpPr>
            <a:spLocks noGrp="1"/>
          </p:cNvSpPr>
          <p:nvPr>
            <p:ph type="body" sz="quarter" idx="12"/>
          </p:nvPr>
        </p:nvSpPr>
        <p:spPr>
          <a:xfrm>
            <a:off x="3832225" y="2633029"/>
            <a:ext cx="5486400" cy="496161"/>
          </a:xfrm>
          <a:prstGeom prst="rect">
            <a:avLst/>
          </a:prstGeom>
        </p:spPr>
        <p:txBody>
          <a:bodyPr/>
          <a:lstStyle>
            <a:lvl1pPr marL="0" indent="0">
              <a:buNone/>
              <a:defRPr>
                <a:latin typeface="Bahnschrift" panose="020B0502040204020203" pitchFamily="34" charset="0"/>
              </a:defRPr>
            </a:lvl1pPr>
          </a:lstStyle>
          <a:p>
            <a:pPr lvl="0"/>
            <a:r>
              <a:rPr lang="en-US"/>
              <a:t>Click to edit Master text styles</a:t>
            </a:r>
          </a:p>
        </p:txBody>
      </p:sp>
      <p:sp>
        <p:nvSpPr>
          <p:cNvPr id="35" name="Rectangle 34">
            <a:extLst>
              <a:ext uri="{FF2B5EF4-FFF2-40B4-BE49-F238E27FC236}">
                <a16:creationId xmlns:a16="http://schemas.microsoft.com/office/drawing/2014/main" id="{5102A5F1-3FF4-405E-90F7-D70DBA30EFBE}"/>
              </a:ext>
            </a:extLst>
          </p:cNvPr>
          <p:cNvSpPr/>
          <p:nvPr userDrawn="1"/>
        </p:nvSpPr>
        <p:spPr>
          <a:xfrm>
            <a:off x="2710149" y="3426244"/>
            <a:ext cx="793215" cy="793215"/>
          </a:xfrm>
          <a:prstGeom prst="rect">
            <a:avLst/>
          </a:prstGeom>
          <a:solidFill>
            <a:srgbClr val="0036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FFFF"/>
                </a:solidFill>
                <a:latin typeface="Bahnschrift" panose="020B0502040204020203" pitchFamily="34" charset="0"/>
              </a:rPr>
              <a:t>3</a:t>
            </a:r>
          </a:p>
        </p:txBody>
      </p:sp>
      <p:sp>
        <p:nvSpPr>
          <p:cNvPr id="36" name="Rectangle 35">
            <a:extLst>
              <a:ext uri="{FF2B5EF4-FFF2-40B4-BE49-F238E27FC236}">
                <a16:creationId xmlns:a16="http://schemas.microsoft.com/office/drawing/2014/main" id="{EF14E6BC-B75B-4A6B-ADD3-9A73FF4DD323}"/>
              </a:ext>
            </a:extLst>
          </p:cNvPr>
          <p:cNvSpPr/>
          <p:nvPr userDrawn="1"/>
        </p:nvSpPr>
        <p:spPr>
          <a:xfrm>
            <a:off x="3668617" y="3426244"/>
            <a:ext cx="5813234" cy="793215"/>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20">
            <a:extLst>
              <a:ext uri="{FF2B5EF4-FFF2-40B4-BE49-F238E27FC236}">
                <a16:creationId xmlns:a16="http://schemas.microsoft.com/office/drawing/2014/main" id="{F06CF590-3029-4A20-9242-FC57D77B5063}"/>
              </a:ext>
            </a:extLst>
          </p:cNvPr>
          <p:cNvSpPr>
            <a:spLocks noGrp="1"/>
          </p:cNvSpPr>
          <p:nvPr>
            <p:ph type="body" sz="quarter" idx="13"/>
          </p:nvPr>
        </p:nvSpPr>
        <p:spPr>
          <a:xfrm>
            <a:off x="3832225" y="3573236"/>
            <a:ext cx="5486400" cy="496161"/>
          </a:xfrm>
          <a:prstGeom prst="rect">
            <a:avLst/>
          </a:prstGeom>
        </p:spPr>
        <p:txBody>
          <a:bodyPr/>
          <a:lstStyle>
            <a:lvl1pPr marL="0" indent="0">
              <a:buNone/>
              <a:defRPr>
                <a:latin typeface="Bahnschrift" panose="020B0502040204020203" pitchFamily="34" charset="0"/>
              </a:defRPr>
            </a:lvl1pPr>
          </a:lstStyle>
          <a:p>
            <a:pPr lvl="0"/>
            <a:r>
              <a:rPr lang="en-US"/>
              <a:t>Click to edit Master text styles</a:t>
            </a:r>
          </a:p>
        </p:txBody>
      </p:sp>
      <p:sp>
        <p:nvSpPr>
          <p:cNvPr id="15" name="Rectangle 14">
            <a:extLst>
              <a:ext uri="{FF2B5EF4-FFF2-40B4-BE49-F238E27FC236}">
                <a16:creationId xmlns:a16="http://schemas.microsoft.com/office/drawing/2014/main" id="{17042CCD-9580-451E-994B-DDE1C3A3CF5B}"/>
              </a:ext>
            </a:extLst>
          </p:cNvPr>
          <p:cNvSpPr/>
          <p:nvPr userDrawn="1"/>
        </p:nvSpPr>
        <p:spPr>
          <a:xfrm>
            <a:off x="2732183" y="4366451"/>
            <a:ext cx="793215" cy="793215"/>
          </a:xfrm>
          <a:prstGeom prst="rect">
            <a:avLst/>
          </a:prstGeom>
          <a:solidFill>
            <a:srgbClr val="0036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FFFF"/>
                </a:solidFill>
                <a:latin typeface="Bahnschrift" panose="020B0502040204020203" pitchFamily="34" charset="0"/>
              </a:rPr>
              <a:t>4</a:t>
            </a:r>
          </a:p>
        </p:txBody>
      </p:sp>
      <p:sp>
        <p:nvSpPr>
          <p:cNvPr id="16" name="Rectangle 15">
            <a:extLst>
              <a:ext uri="{FF2B5EF4-FFF2-40B4-BE49-F238E27FC236}">
                <a16:creationId xmlns:a16="http://schemas.microsoft.com/office/drawing/2014/main" id="{3D2A0E6C-57DB-4B9E-AAFC-50DA6927B6A5}"/>
              </a:ext>
            </a:extLst>
          </p:cNvPr>
          <p:cNvSpPr/>
          <p:nvPr userDrawn="1"/>
        </p:nvSpPr>
        <p:spPr>
          <a:xfrm>
            <a:off x="3690651" y="4366451"/>
            <a:ext cx="5813234" cy="793215"/>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0">
            <a:extLst>
              <a:ext uri="{FF2B5EF4-FFF2-40B4-BE49-F238E27FC236}">
                <a16:creationId xmlns:a16="http://schemas.microsoft.com/office/drawing/2014/main" id="{B22F02D2-315C-4DCC-88BC-A6BECD43219C}"/>
              </a:ext>
            </a:extLst>
          </p:cNvPr>
          <p:cNvSpPr>
            <a:spLocks noGrp="1"/>
          </p:cNvSpPr>
          <p:nvPr>
            <p:ph type="body" sz="quarter" idx="14"/>
          </p:nvPr>
        </p:nvSpPr>
        <p:spPr>
          <a:xfrm>
            <a:off x="3854259" y="4513443"/>
            <a:ext cx="5486400" cy="496161"/>
          </a:xfrm>
          <a:prstGeom prst="rect">
            <a:avLst/>
          </a:prstGeom>
        </p:spPr>
        <p:txBody>
          <a:bodyPr/>
          <a:lstStyle>
            <a:lvl1pPr marL="0" indent="0">
              <a:buNone/>
              <a:defRPr>
                <a:latin typeface="Bahnschrift" panose="020B0502040204020203" pitchFamily="34" charset="0"/>
              </a:defRPr>
            </a:lvl1pPr>
          </a:lstStyle>
          <a:p>
            <a:pPr lvl="0"/>
            <a:r>
              <a:rPr lang="en-US"/>
              <a:t>Click to edit Master text styles</a:t>
            </a:r>
          </a:p>
        </p:txBody>
      </p:sp>
      <p:sp>
        <p:nvSpPr>
          <p:cNvPr id="18" name="Rectangle 17">
            <a:extLst>
              <a:ext uri="{FF2B5EF4-FFF2-40B4-BE49-F238E27FC236}">
                <a16:creationId xmlns:a16="http://schemas.microsoft.com/office/drawing/2014/main" id="{E258B400-E4DC-4C41-82EF-2073B693DF0E}"/>
              </a:ext>
            </a:extLst>
          </p:cNvPr>
          <p:cNvSpPr/>
          <p:nvPr userDrawn="1"/>
        </p:nvSpPr>
        <p:spPr>
          <a:xfrm>
            <a:off x="2732183" y="5333070"/>
            <a:ext cx="793215" cy="793215"/>
          </a:xfrm>
          <a:prstGeom prst="rect">
            <a:avLst/>
          </a:prstGeom>
          <a:solidFill>
            <a:srgbClr val="0036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FFFF"/>
                </a:solidFill>
                <a:latin typeface="Bahnschrift" panose="020B0502040204020203" pitchFamily="34" charset="0"/>
              </a:rPr>
              <a:t>5</a:t>
            </a:r>
          </a:p>
        </p:txBody>
      </p:sp>
      <p:sp>
        <p:nvSpPr>
          <p:cNvPr id="19" name="Rectangle 18">
            <a:extLst>
              <a:ext uri="{FF2B5EF4-FFF2-40B4-BE49-F238E27FC236}">
                <a16:creationId xmlns:a16="http://schemas.microsoft.com/office/drawing/2014/main" id="{5608069E-3255-4088-A803-D7B25182D962}"/>
              </a:ext>
            </a:extLst>
          </p:cNvPr>
          <p:cNvSpPr/>
          <p:nvPr userDrawn="1"/>
        </p:nvSpPr>
        <p:spPr>
          <a:xfrm>
            <a:off x="3690651" y="5333070"/>
            <a:ext cx="5813234" cy="793215"/>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20">
            <a:extLst>
              <a:ext uri="{FF2B5EF4-FFF2-40B4-BE49-F238E27FC236}">
                <a16:creationId xmlns:a16="http://schemas.microsoft.com/office/drawing/2014/main" id="{29626488-17B7-4513-AB45-2EAE8BD350FA}"/>
              </a:ext>
            </a:extLst>
          </p:cNvPr>
          <p:cNvSpPr>
            <a:spLocks noGrp="1"/>
          </p:cNvSpPr>
          <p:nvPr>
            <p:ph type="body" sz="quarter" idx="15"/>
          </p:nvPr>
        </p:nvSpPr>
        <p:spPr>
          <a:xfrm>
            <a:off x="3854259" y="5480062"/>
            <a:ext cx="5486400" cy="496161"/>
          </a:xfrm>
          <a:prstGeom prst="rect">
            <a:avLst/>
          </a:prstGeom>
        </p:spPr>
        <p:txBody>
          <a:bodyPr/>
          <a:lstStyle>
            <a:lvl1pPr marL="0" indent="0">
              <a:buNone/>
              <a:defRPr>
                <a:latin typeface="Bahnschrift" panose="020B0502040204020203" pitchFamily="34" charset="0"/>
              </a:defRPr>
            </a:lvl1pPr>
          </a:lstStyle>
          <a:p>
            <a:pPr lvl="0"/>
            <a:r>
              <a:rPr lang="en-US"/>
              <a:t>Click to edit Master text styles</a:t>
            </a:r>
          </a:p>
        </p:txBody>
      </p:sp>
      <p:sp>
        <p:nvSpPr>
          <p:cNvPr id="25" name="TextBox 24">
            <a:extLst>
              <a:ext uri="{FF2B5EF4-FFF2-40B4-BE49-F238E27FC236}">
                <a16:creationId xmlns:a16="http://schemas.microsoft.com/office/drawing/2014/main" id="{5E5523A9-1F20-480D-86F7-67C582F70FF8}"/>
              </a:ext>
            </a:extLst>
          </p:cNvPr>
          <p:cNvSpPr txBox="1"/>
          <p:nvPr userDrawn="1"/>
        </p:nvSpPr>
        <p:spPr>
          <a:xfrm>
            <a:off x="1079653" y="564106"/>
            <a:ext cx="5177928" cy="769441"/>
          </a:xfrm>
          <a:prstGeom prst="rect">
            <a:avLst/>
          </a:prstGeom>
          <a:noFill/>
        </p:spPr>
        <p:txBody>
          <a:bodyPr wrap="square" rtlCol="0">
            <a:spAutoFit/>
          </a:bodyPr>
          <a:lstStyle/>
          <a:p>
            <a:r>
              <a:rPr lang="en-US" sz="4400" dirty="0">
                <a:solidFill>
                  <a:srgbClr val="003663"/>
                </a:solidFill>
                <a:latin typeface="Bahnschrift" panose="020B0502040204020203" pitchFamily="34" charset="0"/>
              </a:rPr>
              <a:t>AGENDA</a:t>
            </a:r>
            <a:endParaRPr lang="en-US" sz="3600" dirty="0">
              <a:solidFill>
                <a:srgbClr val="003663"/>
              </a:solidFill>
              <a:latin typeface="Bahnschrift" panose="020B0502040204020203" pitchFamily="34" charset="0"/>
            </a:endParaRPr>
          </a:p>
        </p:txBody>
      </p:sp>
      <p:sp>
        <p:nvSpPr>
          <p:cNvPr id="26" name="Rectangle 25">
            <a:extLst>
              <a:ext uri="{FF2B5EF4-FFF2-40B4-BE49-F238E27FC236}">
                <a16:creationId xmlns:a16="http://schemas.microsoft.com/office/drawing/2014/main" id="{C074D370-3AB5-4A39-9811-2C6576AC8501}"/>
              </a:ext>
            </a:extLst>
          </p:cNvPr>
          <p:cNvSpPr/>
          <p:nvPr userDrawn="1"/>
        </p:nvSpPr>
        <p:spPr>
          <a:xfrm>
            <a:off x="804050" y="611782"/>
            <a:ext cx="187287" cy="638978"/>
          </a:xfrm>
          <a:prstGeom prst="rect">
            <a:avLst/>
          </a:prstGeom>
          <a:solidFill>
            <a:srgbClr val="4BB7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8435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rmedia 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2936FE-5AC3-4845-8DAE-5C48FBB57CCF}"/>
              </a:ext>
            </a:extLst>
          </p:cNvPr>
          <p:cNvSpPr>
            <a:spLocks noGrp="1"/>
          </p:cNvSpPr>
          <p:nvPr>
            <p:ph idx="1"/>
          </p:nvPr>
        </p:nvSpPr>
        <p:spPr>
          <a:xfrm>
            <a:off x="838200" y="1825625"/>
            <a:ext cx="10515600" cy="4351338"/>
          </a:xfrm>
          <a:prstGeom prst="rect">
            <a:avLst/>
          </a:prstGeom>
        </p:spPr>
        <p:txBody>
          <a:bodyPr/>
          <a:lstStyle>
            <a:lvl1pPr>
              <a:buClr>
                <a:srgbClr val="003663"/>
              </a:buClr>
              <a:defRPr sz="2400">
                <a:latin typeface="Bahnschrift" panose="020B0502040204020203" pitchFamily="34" charset="0"/>
              </a:defRPr>
            </a:lvl1pPr>
            <a:lvl2pPr>
              <a:buClr>
                <a:srgbClr val="003663"/>
              </a:buClr>
              <a:defRPr sz="2000">
                <a:latin typeface="Bahnschrift" panose="020B0502040204020203" pitchFamily="34" charset="0"/>
              </a:defRPr>
            </a:lvl2pPr>
            <a:lvl3pPr>
              <a:buClr>
                <a:srgbClr val="003663"/>
              </a:buClr>
              <a:defRPr sz="1800">
                <a:latin typeface="Bahnschrift" panose="020B0502040204020203" pitchFamily="34" charset="0"/>
              </a:defRPr>
            </a:lvl3pPr>
            <a:lvl4pPr>
              <a:buClr>
                <a:srgbClr val="003663"/>
              </a:buClr>
              <a:defRPr sz="1600">
                <a:latin typeface="Bahnschrift" panose="020B0502040204020203" pitchFamily="34" charset="0"/>
              </a:defRPr>
            </a:lvl4pPr>
            <a:lvl5pPr>
              <a:buClr>
                <a:srgbClr val="003663"/>
              </a:buClr>
              <a:defRPr sz="1400">
                <a:latin typeface="Bahnschrift"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6BC70721-92BB-4575-9A5A-03550027B5FD}"/>
              </a:ext>
            </a:extLst>
          </p:cNvPr>
          <p:cNvSpPr/>
          <p:nvPr userDrawn="1"/>
        </p:nvSpPr>
        <p:spPr>
          <a:xfrm>
            <a:off x="848298" y="532731"/>
            <a:ext cx="187287" cy="638978"/>
          </a:xfrm>
          <a:prstGeom prst="rect">
            <a:avLst/>
          </a:prstGeom>
          <a:solidFill>
            <a:srgbClr val="4BB7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Logo&#10;&#10;Description automatically generated">
            <a:extLst>
              <a:ext uri="{FF2B5EF4-FFF2-40B4-BE49-F238E27FC236}">
                <a16:creationId xmlns:a16="http://schemas.microsoft.com/office/drawing/2014/main" id="{A6692156-5478-4F25-8D68-A7C7F0BE96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6396061"/>
            <a:ext cx="902465" cy="269144"/>
          </a:xfrm>
          <a:prstGeom prst="rect">
            <a:avLst/>
          </a:prstGeom>
        </p:spPr>
      </p:pic>
      <p:sp>
        <p:nvSpPr>
          <p:cNvPr id="10" name="Date Placeholder 3">
            <a:extLst>
              <a:ext uri="{FF2B5EF4-FFF2-40B4-BE49-F238E27FC236}">
                <a16:creationId xmlns:a16="http://schemas.microsoft.com/office/drawing/2014/main" id="{1825CF53-AEF3-4E97-8A61-614D9E670A81}"/>
              </a:ext>
            </a:extLst>
          </p:cNvPr>
          <p:cNvSpPr>
            <a:spLocks noGrp="1"/>
          </p:cNvSpPr>
          <p:nvPr>
            <p:ph type="dt" sz="half" idx="10"/>
          </p:nvPr>
        </p:nvSpPr>
        <p:spPr>
          <a:xfrm>
            <a:off x="8610600" y="6396061"/>
            <a:ext cx="2743200" cy="365125"/>
          </a:xfrm>
          <a:prstGeom prst="rect">
            <a:avLst/>
          </a:prstGeom>
        </p:spPr>
        <p:txBody>
          <a:bodyPr/>
          <a:lstStyle>
            <a:lvl1pPr algn="r">
              <a:defRPr sz="1200">
                <a:solidFill>
                  <a:srgbClr val="003663"/>
                </a:solidFill>
                <a:latin typeface="Bahnschrift" panose="020B0502040204020203" pitchFamily="34" charset="0"/>
              </a:defRPr>
            </a:lvl1pPr>
          </a:lstStyle>
          <a:p>
            <a:fld id="{9BE45530-CF6D-4518-A696-8932C2363F9B}" type="datetime4">
              <a:rPr lang="en-US" smtClean="0"/>
              <a:pPr/>
              <a:t>February 22, 2022</a:t>
            </a:fld>
            <a:endParaRPr lang="en-US" dirty="0"/>
          </a:p>
        </p:txBody>
      </p:sp>
      <p:sp>
        <p:nvSpPr>
          <p:cNvPr id="4" name="Text Placeholder 3">
            <a:extLst>
              <a:ext uri="{FF2B5EF4-FFF2-40B4-BE49-F238E27FC236}">
                <a16:creationId xmlns:a16="http://schemas.microsoft.com/office/drawing/2014/main" id="{B475236B-D335-4579-8A42-AFB7E0107706}"/>
              </a:ext>
            </a:extLst>
          </p:cNvPr>
          <p:cNvSpPr>
            <a:spLocks noGrp="1"/>
          </p:cNvSpPr>
          <p:nvPr>
            <p:ph type="body" sz="quarter" idx="11" hasCustomPrompt="1"/>
          </p:nvPr>
        </p:nvSpPr>
        <p:spPr>
          <a:xfrm>
            <a:off x="1200150" y="606635"/>
            <a:ext cx="4895850" cy="491169"/>
          </a:xfrm>
          <a:prstGeom prst="rect">
            <a:avLst/>
          </a:prstGeom>
        </p:spPr>
        <p:txBody>
          <a:bodyPr/>
          <a:lstStyle>
            <a:lvl1pPr marL="0" indent="0">
              <a:buNone/>
              <a:defRPr>
                <a:solidFill>
                  <a:srgbClr val="003663"/>
                </a:solidFill>
                <a:latin typeface="Bahnschrift" panose="020B0502040204020203"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latin typeface="Bahnschrift" panose="020B0502040204020203" pitchFamily="34" charset="0"/>
              </a:rPr>
              <a:t>SECTION TITLE</a:t>
            </a:r>
            <a:endParaRPr lang="en-US" dirty="0"/>
          </a:p>
          <a:p>
            <a:pPr lvl="0"/>
            <a:endParaRPr lang="en-US" dirty="0"/>
          </a:p>
        </p:txBody>
      </p:sp>
    </p:spTree>
    <p:extLst>
      <p:ext uri="{BB962C8B-B14F-4D97-AF65-F5344CB8AC3E}">
        <p14:creationId xmlns:p14="http://schemas.microsoft.com/office/powerpoint/2010/main" val="1573682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rmedia 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E81F31-949C-4CA2-A94C-819B81FF8DC1}"/>
              </a:ext>
            </a:extLst>
          </p:cNvPr>
          <p:cNvSpPr>
            <a:spLocks noGrp="1"/>
          </p:cNvSpPr>
          <p:nvPr>
            <p:ph sz="half" idx="1"/>
          </p:nvPr>
        </p:nvSpPr>
        <p:spPr>
          <a:xfrm>
            <a:off x="838200" y="1825625"/>
            <a:ext cx="5181600" cy="4351338"/>
          </a:xfrm>
          <a:prstGeom prst="rect">
            <a:avLst/>
          </a:prstGeom>
        </p:spPr>
        <p:txBody>
          <a:bodyPr/>
          <a:lstStyle>
            <a:lvl1pPr>
              <a:buClr>
                <a:srgbClr val="003663"/>
              </a:buClr>
              <a:defRPr sz="2400">
                <a:latin typeface="Bahnschrift" panose="020B0502040204020203" pitchFamily="34" charset="0"/>
              </a:defRPr>
            </a:lvl1pPr>
            <a:lvl2pPr>
              <a:buClr>
                <a:srgbClr val="003663"/>
              </a:buClr>
              <a:defRPr sz="2000">
                <a:latin typeface="Bahnschrift" panose="020B0502040204020203" pitchFamily="34" charset="0"/>
              </a:defRPr>
            </a:lvl2pPr>
            <a:lvl3pPr>
              <a:buClr>
                <a:srgbClr val="003663"/>
              </a:buClr>
              <a:defRPr sz="1800">
                <a:latin typeface="Bahnschrift" panose="020B0502040204020203" pitchFamily="34" charset="0"/>
              </a:defRPr>
            </a:lvl3pPr>
            <a:lvl4pPr>
              <a:buClr>
                <a:srgbClr val="003663"/>
              </a:buClr>
              <a:defRPr sz="1600">
                <a:latin typeface="Bahnschrift" panose="020B0502040204020203" pitchFamily="34" charset="0"/>
              </a:defRPr>
            </a:lvl4pPr>
            <a:lvl5pPr>
              <a:buClr>
                <a:srgbClr val="003663"/>
              </a:buClr>
              <a:defRPr sz="1400">
                <a:latin typeface="Bahnschrift"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34FEEB12-B9B5-4A01-AC44-0B2E301A9915}"/>
              </a:ext>
            </a:extLst>
          </p:cNvPr>
          <p:cNvSpPr>
            <a:spLocks noGrp="1"/>
          </p:cNvSpPr>
          <p:nvPr>
            <p:ph sz="half" idx="2"/>
          </p:nvPr>
        </p:nvSpPr>
        <p:spPr>
          <a:xfrm>
            <a:off x="6172200" y="1825625"/>
            <a:ext cx="5181600" cy="4351338"/>
          </a:xfrm>
          <a:prstGeom prst="rect">
            <a:avLst/>
          </a:prstGeom>
        </p:spPr>
        <p:txBody>
          <a:bodyPr/>
          <a:lstStyle>
            <a:lvl1pPr>
              <a:buClr>
                <a:srgbClr val="003663"/>
              </a:buClr>
              <a:defRPr sz="2400">
                <a:latin typeface="Bahnschrift" panose="020B0502040204020203" pitchFamily="34" charset="0"/>
              </a:defRPr>
            </a:lvl1pPr>
            <a:lvl2pPr>
              <a:buClr>
                <a:srgbClr val="003663"/>
              </a:buClr>
              <a:defRPr sz="2000">
                <a:latin typeface="Bahnschrift" panose="020B0502040204020203" pitchFamily="34" charset="0"/>
              </a:defRPr>
            </a:lvl2pPr>
            <a:lvl3pPr>
              <a:buClr>
                <a:srgbClr val="003663"/>
              </a:buClr>
              <a:defRPr sz="1800">
                <a:latin typeface="Bahnschrift" panose="020B0502040204020203" pitchFamily="34" charset="0"/>
              </a:defRPr>
            </a:lvl3pPr>
            <a:lvl4pPr>
              <a:buClr>
                <a:srgbClr val="003663"/>
              </a:buClr>
              <a:defRPr sz="1600">
                <a:latin typeface="Bahnschrift" panose="020B0502040204020203" pitchFamily="34" charset="0"/>
              </a:defRPr>
            </a:lvl4pPr>
            <a:lvl5pPr>
              <a:buClr>
                <a:srgbClr val="003663"/>
              </a:buClr>
              <a:defRPr sz="1400">
                <a:latin typeface="Bahnschrift"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B3DFFDA9-59BB-4FB5-B981-569E67BF84ED}"/>
              </a:ext>
            </a:extLst>
          </p:cNvPr>
          <p:cNvSpPr/>
          <p:nvPr userDrawn="1"/>
        </p:nvSpPr>
        <p:spPr>
          <a:xfrm>
            <a:off x="848298" y="532731"/>
            <a:ext cx="187287" cy="638978"/>
          </a:xfrm>
          <a:prstGeom prst="rect">
            <a:avLst/>
          </a:prstGeom>
          <a:solidFill>
            <a:srgbClr val="4BB7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Logo&#10;&#10;Description automatically generated">
            <a:extLst>
              <a:ext uri="{FF2B5EF4-FFF2-40B4-BE49-F238E27FC236}">
                <a16:creationId xmlns:a16="http://schemas.microsoft.com/office/drawing/2014/main" id="{CB66868C-C518-47F4-A42D-231BE0420B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6396061"/>
            <a:ext cx="902465" cy="269144"/>
          </a:xfrm>
          <a:prstGeom prst="rect">
            <a:avLst/>
          </a:prstGeom>
        </p:spPr>
      </p:pic>
      <p:sp>
        <p:nvSpPr>
          <p:cNvPr id="11" name="Date Placeholder 3">
            <a:extLst>
              <a:ext uri="{FF2B5EF4-FFF2-40B4-BE49-F238E27FC236}">
                <a16:creationId xmlns:a16="http://schemas.microsoft.com/office/drawing/2014/main" id="{76133C7F-49BB-4A0B-80AD-14F50BB6A5DC}"/>
              </a:ext>
            </a:extLst>
          </p:cNvPr>
          <p:cNvSpPr>
            <a:spLocks noGrp="1"/>
          </p:cNvSpPr>
          <p:nvPr>
            <p:ph type="dt" sz="half" idx="10"/>
          </p:nvPr>
        </p:nvSpPr>
        <p:spPr>
          <a:xfrm>
            <a:off x="8610600" y="6396061"/>
            <a:ext cx="2743200" cy="365125"/>
          </a:xfrm>
          <a:prstGeom prst="rect">
            <a:avLst/>
          </a:prstGeom>
        </p:spPr>
        <p:txBody>
          <a:bodyPr/>
          <a:lstStyle>
            <a:lvl1pPr algn="r">
              <a:defRPr sz="1200">
                <a:solidFill>
                  <a:srgbClr val="003663"/>
                </a:solidFill>
                <a:latin typeface="Bahnschrift" panose="020B0502040204020203" pitchFamily="34" charset="0"/>
              </a:defRPr>
            </a:lvl1pPr>
          </a:lstStyle>
          <a:p>
            <a:fld id="{9BE45530-CF6D-4518-A696-8932C2363F9B}" type="datetime4">
              <a:rPr lang="en-US" smtClean="0"/>
              <a:pPr/>
              <a:t>February 22, 2022</a:t>
            </a:fld>
            <a:endParaRPr lang="en-US" dirty="0"/>
          </a:p>
        </p:txBody>
      </p:sp>
      <p:sp>
        <p:nvSpPr>
          <p:cNvPr id="13" name="Text Placeholder 3">
            <a:extLst>
              <a:ext uri="{FF2B5EF4-FFF2-40B4-BE49-F238E27FC236}">
                <a16:creationId xmlns:a16="http://schemas.microsoft.com/office/drawing/2014/main" id="{63E2D9BD-6DED-4200-9A1C-B9927379D615}"/>
              </a:ext>
            </a:extLst>
          </p:cNvPr>
          <p:cNvSpPr>
            <a:spLocks noGrp="1"/>
          </p:cNvSpPr>
          <p:nvPr>
            <p:ph type="body" sz="quarter" idx="11" hasCustomPrompt="1"/>
          </p:nvPr>
        </p:nvSpPr>
        <p:spPr>
          <a:xfrm>
            <a:off x="1200150" y="606635"/>
            <a:ext cx="4895850" cy="491169"/>
          </a:xfrm>
          <a:prstGeom prst="rect">
            <a:avLst/>
          </a:prstGeom>
        </p:spPr>
        <p:txBody>
          <a:bodyPr/>
          <a:lstStyle>
            <a:lvl1pPr marL="0" indent="0">
              <a:buNone/>
              <a:defRPr>
                <a:solidFill>
                  <a:srgbClr val="003663"/>
                </a:solidFill>
                <a:latin typeface="Bahnschrift" panose="020B0502040204020203"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latin typeface="Bahnschrift" panose="020B0502040204020203" pitchFamily="34" charset="0"/>
              </a:rPr>
              <a:t>SECTION TITLE</a:t>
            </a:r>
            <a:endParaRPr lang="en-US" dirty="0"/>
          </a:p>
          <a:p>
            <a:pPr lvl="0"/>
            <a:endParaRPr lang="en-US" dirty="0"/>
          </a:p>
        </p:txBody>
      </p:sp>
    </p:spTree>
    <p:extLst>
      <p:ext uri="{BB962C8B-B14F-4D97-AF65-F5344CB8AC3E}">
        <p14:creationId xmlns:p14="http://schemas.microsoft.com/office/powerpoint/2010/main" val="900663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2283019"/>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9" r:id="rId3"/>
    <p:sldLayoutId id="2147483655" r:id="rId4"/>
    <p:sldLayoutId id="2147483656" r:id="rId5"/>
    <p:sldLayoutId id="2147483657" r:id="rId6"/>
    <p:sldLayoutId id="2147483658" r:id="rId7"/>
    <p:sldLayoutId id="2147483650" r:id="rId8"/>
    <p:sldLayoutId id="2147483652" r:id="rId9"/>
    <p:sldLayoutId id="2147483651" r:id="rId10"/>
    <p:sldLayoutId id="2147483653" r:id="rId11"/>
    <p:sldLayoutId id="2147483661" r:id="rId12"/>
    <p:sldLayoutId id="2147483662" r:id="rId13"/>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3.xml"/><Relationship Id="rId6" Type="http://schemas.microsoft.com/office/2007/relationships/hdphoto" Target="../media/hdphoto3.wdp"/><Relationship Id="rId5" Type="http://schemas.openxmlformats.org/officeDocument/2006/relationships/image" Target="../media/image8.png"/><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38.gif"/><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40.png"/><Relationship Id="rId1" Type="http://schemas.openxmlformats.org/officeDocument/2006/relationships/slideLayout" Target="../slideLayouts/slideLayout8.xml"/><Relationship Id="rId6" Type="http://schemas.openxmlformats.org/officeDocument/2006/relationships/image" Target="../media/image42.png"/><Relationship Id="rId5" Type="http://schemas.openxmlformats.org/officeDocument/2006/relationships/customXml" Target="../ink/ink2.xm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jpeg"/><Relationship Id="rId4" Type="http://schemas.openxmlformats.org/officeDocument/2006/relationships/image" Target="../media/image12.png"/><Relationship Id="rId9" Type="http://schemas.openxmlformats.org/officeDocument/2006/relationships/image" Target="../media/image17.png"/></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hyperlink" Target="https://www.ibm.com/downloads/cas/OJDVQGRY" TargetMode="External"/><Relationship Id="rId2" Type="http://schemas.openxmlformats.org/officeDocument/2006/relationships/hyperlink" Target="https://expertinsights.com/insights/50-phishing-stats-you-should-know/" TargetMode="Externa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9710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AE7B0C7-6BDE-4175-9DD3-FBABF0BE734C}"/>
              </a:ext>
            </a:extLst>
          </p:cNvPr>
          <p:cNvSpPr>
            <a:spLocks noGrp="1"/>
          </p:cNvSpPr>
          <p:nvPr>
            <p:ph idx="1"/>
          </p:nvPr>
        </p:nvSpPr>
        <p:spPr>
          <a:xfrm>
            <a:off x="838200" y="1587344"/>
            <a:ext cx="10515600" cy="2401928"/>
          </a:xfrm>
        </p:spPr>
        <p:txBody>
          <a:bodyPr/>
          <a:lstStyle/>
          <a:p>
            <a:pPr marL="0" indent="0">
              <a:buNone/>
            </a:pPr>
            <a:r>
              <a:rPr lang="en-US" sz="2000" b="1" dirty="0">
                <a:solidFill>
                  <a:srgbClr val="003663"/>
                </a:solidFill>
                <a:cs typeface="Arial" panose="020B0604020202020204" pitchFamily="34" charset="0"/>
              </a:rPr>
              <a:t>Spear Phishing</a:t>
            </a:r>
          </a:p>
          <a:p>
            <a:pPr marL="38100" lvl="0" indent="0" rtl="0">
              <a:spcBef>
                <a:spcPts val="600"/>
              </a:spcBef>
              <a:spcAft>
                <a:spcPts val="0"/>
              </a:spcAft>
              <a:buClr>
                <a:schemeClr val="accent3"/>
              </a:buClr>
              <a:buSzPts val="3000"/>
              <a:buNone/>
            </a:pPr>
            <a:r>
              <a:rPr lang="en-US" sz="2000" dirty="0">
                <a:cs typeface="Arial" panose="020B0604020202020204" pitchFamily="34" charset="0"/>
              </a:rPr>
              <a:t>Spear phishing is a targeted attack at a specific individual in a organization</a:t>
            </a:r>
          </a:p>
          <a:p>
            <a:pPr marL="0" indent="0">
              <a:buNone/>
            </a:pPr>
            <a:r>
              <a:rPr lang="en-US" sz="2000" b="1" dirty="0">
                <a:solidFill>
                  <a:srgbClr val="003663"/>
                </a:solidFill>
                <a:cs typeface="Arial" panose="020B0604020202020204" pitchFamily="34" charset="0"/>
              </a:rPr>
              <a:t>Whaling</a:t>
            </a:r>
          </a:p>
          <a:p>
            <a:pPr marL="38100" indent="0">
              <a:buClr>
                <a:schemeClr val="accent3"/>
              </a:buClr>
              <a:buNone/>
            </a:pPr>
            <a:r>
              <a:rPr lang="en-US" sz="2000" dirty="0">
                <a:cs typeface="Arial" panose="020B0604020202020204" pitchFamily="34" charset="0"/>
              </a:rPr>
              <a:t>Phisher targets high profile executive from the company</a:t>
            </a:r>
            <a:endParaRPr lang="en-US" sz="2000" b="1" dirty="0">
              <a:cs typeface="Arial" panose="020B0604020202020204" pitchFamily="34" charset="0"/>
            </a:endParaRPr>
          </a:p>
          <a:p>
            <a:pPr marL="0" indent="0">
              <a:buNone/>
            </a:pPr>
            <a:r>
              <a:rPr lang="en-US" sz="2000" b="1" dirty="0">
                <a:solidFill>
                  <a:srgbClr val="003663"/>
                </a:solidFill>
                <a:cs typeface="Arial" panose="020B0604020202020204" pitchFamily="34" charset="0"/>
              </a:rPr>
              <a:t>Email/Spam</a:t>
            </a:r>
          </a:p>
          <a:p>
            <a:pPr marL="0" indent="0">
              <a:buNone/>
            </a:pPr>
            <a:r>
              <a:rPr lang="en-US" sz="2000" dirty="0">
                <a:cs typeface="Arial" panose="020B0604020202020204" pitchFamily="34" charset="0"/>
              </a:rPr>
              <a:t>The same email is sent to millions of users requesting for personal details</a:t>
            </a:r>
          </a:p>
          <a:p>
            <a:pPr marL="0" indent="0">
              <a:buNone/>
            </a:pPr>
            <a:endParaRPr lang="en-US" sz="2000" dirty="0"/>
          </a:p>
        </p:txBody>
      </p:sp>
      <p:sp>
        <p:nvSpPr>
          <p:cNvPr id="3" name="Date Placeholder 2">
            <a:extLst>
              <a:ext uri="{FF2B5EF4-FFF2-40B4-BE49-F238E27FC236}">
                <a16:creationId xmlns:a16="http://schemas.microsoft.com/office/drawing/2014/main" id="{09A72D0D-F949-4B8C-A030-B06F3D1956CC}"/>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4" name="Text Placeholder 3">
            <a:extLst>
              <a:ext uri="{FF2B5EF4-FFF2-40B4-BE49-F238E27FC236}">
                <a16:creationId xmlns:a16="http://schemas.microsoft.com/office/drawing/2014/main" id="{B860F95F-7ECA-4FED-8007-6681E9F775E6}"/>
              </a:ext>
            </a:extLst>
          </p:cNvPr>
          <p:cNvSpPr>
            <a:spLocks noGrp="1"/>
          </p:cNvSpPr>
          <p:nvPr>
            <p:ph type="body" sz="quarter" idx="11"/>
          </p:nvPr>
        </p:nvSpPr>
        <p:spPr/>
        <p:txBody>
          <a:bodyPr/>
          <a:lstStyle/>
          <a:p>
            <a:r>
              <a:rPr lang="en-US" dirty="0">
                <a:cs typeface="Arial" panose="020B0604020202020204" pitchFamily="34" charset="0"/>
              </a:rPr>
              <a:t>PHISHING ATTACK</a:t>
            </a:r>
          </a:p>
        </p:txBody>
      </p:sp>
    </p:spTree>
    <p:extLst>
      <p:ext uri="{BB962C8B-B14F-4D97-AF65-F5344CB8AC3E}">
        <p14:creationId xmlns:p14="http://schemas.microsoft.com/office/powerpoint/2010/main" val="16371611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AE7B0C7-6BDE-4175-9DD3-FBABF0BE734C}"/>
              </a:ext>
            </a:extLst>
          </p:cNvPr>
          <p:cNvSpPr>
            <a:spLocks noGrp="1"/>
          </p:cNvSpPr>
          <p:nvPr>
            <p:ph idx="1"/>
          </p:nvPr>
        </p:nvSpPr>
        <p:spPr>
          <a:xfrm>
            <a:off x="838200" y="1506888"/>
            <a:ext cx="10515600" cy="3042810"/>
          </a:xfrm>
        </p:spPr>
        <p:txBody>
          <a:bodyPr/>
          <a:lstStyle/>
          <a:p>
            <a:pPr marL="0" indent="0">
              <a:buNone/>
            </a:pPr>
            <a:r>
              <a:rPr lang="en-US" sz="2000" b="1" dirty="0">
                <a:solidFill>
                  <a:srgbClr val="003663"/>
                </a:solidFill>
                <a:cs typeface="Arial" panose="020B0604020202020204" pitchFamily="34" charset="0"/>
              </a:rPr>
              <a:t>Vishing (Voice Phishing)</a:t>
            </a:r>
          </a:p>
          <a:p>
            <a:pPr marL="0" indent="0">
              <a:buNone/>
            </a:pPr>
            <a:r>
              <a:rPr lang="en-US" sz="2000" dirty="0">
                <a:cs typeface="Arial" panose="020B0604020202020204" pitchFamily="34" charset="0"/>
              </a:rPr>
              <a:t>Phisher makes phone calls to the user and asks the user to dial a number </a:t>
            </a:r>
            <a:endParaRPr lang="en-US" sz="2000" b="1" dirty="0">
              <a:cs typeface="Arial" panose="020B0604020202020204" pitchFamily="34" charset="0"/>
            </a:endParaRPr>
          </a:p>
          <a:p>
            <a:pPr marL="0" indent="0">
              <a:buNone/>
            </a:pPr>
            <a:r>
              <a:rPr lang="en-US" sz="2000" b="1" dirty="0">
                <a:solidFill>
                  <a:srgbClr val="003663"/>
                </a:solidFill>
                <a:cs typeface="Arial" panose="020B0604020202020204" pitchFamily="34" charset="0"/>
              </a:rPr>
              <a:t>Smishing (SMS Phishing)</a:t>
            </a:r>
          </a:p>
          <a:p>
            <a:pPr marL="0" indent="0">
              <a:buNone/>
            </a:pPr>
            <a:r>
              <a:rPr lang="en-US" sz="2000" dirty="0">
                <a:cs typeface="Arial" panose="020B0604020202020204" pitchFamily="34" charset="0"/>
              </a:rPr>
              <a:t>Phishing conducted via Short Message Service (SMS), a telephone-based text messaging service</a:t>
            </a:r>
            <a:endParaRPr lang="en-US" sz="2000" b="1" dirty="0">
              <a:cs typeface="Arial" panose="020B0604020202020204" pitchFamily="34" charset="0"/>
            </a:endParaRPr>
          </a:p>
          <a:p>
            <a:pPr marL="0" indent="0">
              <a:buNone/>
            </a:pPr>
            <a:r>
              <a:rPr lang="en-US" sz="2000" b="1" dirty="0">
                <a:solidFill>
                  <a:srgbClr val="003663"/>
                </a:solidFill>
                <a:cs typeface="Arial" panose="020B0604020202020204" pitchFamily="34" charset="0"/>
              </a:rPr>
              <a:t>Malware</a:t>
            </a:r>
          </a:p>
          <a:p>
            <a:pPr marL="0" indent="0">
              <a:buNone/>
            </a:pPr>
            <a:r>
              <a:rPr lang="en-US" sz="2000" dirty="0"/>
              <a:t>A phishing scam which requires malware to be run on the user’s computer</a:t>
            </a:r>
          </a:p>
          <a:p>
            <a:pPr marL="0" indent="0">
              <a:buNone/>
            </a:pPr>
            <a:endParaRPr lang="en-US" sz="2400" b="1" dirty="0">
              <a:cs typeface="Arial" panose="020B0604020202020204" pitchFamily="34" charset="0"/>
            </a:endParaRPr>
          </a:p>
          <a:p>
            <a:endParaRPr lang="en-US" dirty="0"/>
          </a:p>
        </p:txBody>
      </p:sp>
      <p:sp>
        <p:nvSpPr>
          <p:cNvPr id="3" name="Date Placeholder 2">
            <a:extLst>
              <a:ext uri="{FF2B5EF4-FFF2-40B4-BE49-F238E27FC236}">
                <a16:creationId xmlns:a16="http://schemas.microsoft.com/office/drawing/2014/main" id="{09A72D0D-F949-4B8C-A030-B06F3D1956CC}"/>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4" name="Text Placeholder 3">
            <a:extLst>
              <a:ext uri="{FF2B5EF4-FFF2-40B4-BE49-F238E27FC236}">
                <a16:creationId xmlns:a16="http://schemas.microsoft.com/office/drawing/2014/main" id="{B860F95F-7ECA-4FED-8007-6681E9F775E6}"/>
              </a:ext>
            </a:extLst>
          </p:cNvPr>
          <p:cNvSpPr>
            <a:spLocks noGrp="1"/>
          </p:cNvSpPr>
          <p:nvPr>
            <p:ph type="body" sz="quarter" idx="11"/>
          </p:nvPr>
        </p:nvSpPr>
        <p:spPr/>
        <p:txBody>
          <a:bodyPr/>
          <a:lstStyle/>
          <a:p>
            <a:r>
              <a:rPr lang="en-US" dirty="0">
                <a:cs typeface="Arial" panose="020B0604020202020204" pitchFamily="34" charset="0"/>
              </a:rPr>
              <a:t>PHISHING ATTACK</a:t>
            </a:r>
          </a:p>
        </p:txBody>
      </p:sp>
    </p:spTree>
    <p:extLst>
      <p:ext uri="{BB962C8B-B14F-4D97-AF65-F5344CB8AC3E}">
        <p14:creationId xmlns:p14="http://schemas.microsoft.com/office/powerpoint/2010/main" val="456435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273715-8E27-44D3-90A0-656817D8F78E}"/>
              </a:ext>
            </a:extLst>
          </p:cNvPr>
          <p:cNvSpPr>
            <a:spLocks noGrp="1"/>
          </p:cNvSpPr>
          <p:nvPr>
            <p:ph sz="half" idx="1"/>
          </p:nvPr>
        </p:nvSpPr>
        <p:spPr>
          <a:xfrm>
            <a:off x="838200" y="1645190"/>
            <a:ext cx="5181600" cy="4531773"/>
          </a:xfrm>
        </p:spPr>
        <p:txBody>
          <a:bodyPr/>
          <a:lstStyle/>
          <a:p>
            <a:pPr marL="0" indent="0">
              <a:buNone/>
            </a:pPr>
            <a:r>
              <a:rPr lang="en-US" sz="2000" dirty="0">
                <a:cs typeface="Arial" panose="020B0604020202020204" pitchFamily="34" charset="0"/>
              </a:rPr>
              <a:t>With over 1.3 billion users every month, social media phishing represents a rich source of income for hackers. </a:t>
            </a:r>
          </a:p>
          <a:p>
            <a:pPr marL="381000" indent="-342900" algn="just">
              <a:buClr>
                <a:schemeClr val="accent3"/>
              </a:buClr>
              <a:buFont typeface="+mj-lt"/>
              <a:buAutoNum type="alphaLcPeriod"/>
            </a:pPr>
            <a:endParaRPr lang="en-US" sz="2000" dirty="0">
              <a:cs typeface="Arial" panose="020B0604020202020204" pitchFamily="34" charset="0"/>
            </a:endParaRPr>
          </a:p>
          <a:p>
            <a:pPr marL="0" indent="0">
              <a:buNone/>
            </a:pPr>
            <a:endParaRPr lang="en-US" sz="2000" dirty="0"/>
          </a:p>
          <a:p>
            <a:pPr marL="0" indent="0">
              <a:buNone/>
            </a:pPr>
            <a:endParaRPr lang="en-US" sz="2000" dirty="0"/>
          </a:p>
        </p:txBody>
      </p:sp>
      <p:sp>
        <p:nvSpPr>
          <p:cNvPr id="4" name="Date Placeholder 3">
            <a:extLst>
              <a:ext uri="{FF2B5EF4-FFF2-40B4-BE49-F238E27FC236}">
                <a16:creationId xmlns:a16="http://schemas.microsoft.com/office/drawing/2014/main" id="{5151EFA1-8346-4334-81B0-CE4B10D1D006}"/>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5" name="Text Placeholder 4">
            <a:extLst>
              <a:ext uri="{FF2B5EF4-FFF2-40B4-BE49-F238E27FC236}">
                <a16:creationId xmlns:a16="http://schemas.microsoft.com/office/drawing/2014/main" id="{B4267ABE-D1C3-40BF-BFAA-C72ABB13F4A5}"/>
              </a:ext>
            </a:extLst>
          </p:cNvPr>
          <p:cNvSpPr>
            <a:spLocks noGrp="1"/>
          </p:cNvSpPr>
          <p:nvPr>
            <p:ph type="body" sz="quarter" idx="11"/>
          </p:nvPr>
        </p:nvSpPr>
        <p:spPr/>
        <p:txBody>
          <a:bodyPr/>
          <a:lstStyle/>
          <a:p>
            <a:r>
              <a:rPr lang="en-US" dirty="0">
                <a:cs typeface="Arial" panose="020B0604020202020204" pitchFamily="34" charset="0"/>
              </a:rPr>
              <a:t>SOCIAL MEDIA PHISHING</a:t>
            </a:r>
          </a:p>
        </p:txBody>
      </p:sp>
      <p:pic>
        <p:nvPicPr>
          <p:cNvPr id="6" name="Picture 2" descr="Fraudulent Social Media Accounts Phish For Banking Credentials | Proofpoint">
            <a:extLst>
              <a:ext uri="{FF2B5EF4-FFF2-40B4-BE49-F238E27FC236}">
                <a16:creationId xmlns:a16="http://schemas.microsoft.com/office/drawing/2014/main" id="{E4EBABBC-9145-4EB2-8465-D2B78B4A406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72202" y="1645190"/>
            <a:ext cx="5181600" cy="3073187"/>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5327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226E1DB-96AB-4494-921A-36207757504B}"/>
              </a:ext>
            </a:extLst>
          </p:cNvPr>
          <p:cNvSpPr>
            <a:spLocks noGrp="1"/>
          </p:cNvSpPr>
          <p:nvPr>
            <p:ph idx="1"/>
          </p:nvPr>
        </p:nvSpPr>
        <p:spPr>
          <a:xfrm>
            <a:off x="838200" y="1337094"/>
            <a:ext cx="10515600" cy="4839869"/>
          </a:xfrm>
        </p:spPr>
        <p:txBody>
          <a:bodyPr/>
          <a:lstStyle/>
          <a:p>
            <a:pPr marL="0" indent="0">
              <a:buNone/>
            </a:pPr>
            <a:r>
              <a:rPr lang="en-US" dirty="0"/>
              <a:t> </a:t>
            </a:r>
          </a:p>
        </p:txBody>
      </p:sp>
      <p:sp>
        <p:nvSpPr>
          <p:cNvPr id="3" name="Date Placeholder 2">
            <a:extLst>
              <a:ext uri="{FF2B5EF4-FFF2-40B4-BE49-F238E27FC236}">
                <a16:creationId xmlns:a16="http://schemas.microsoft.com/office/drawing/2014/main" id="{916F66A5-A186-48B2-8980-D3C4692357E6}"/>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4" name="Text Placeholder 3">
            <a:extLst>
              <a:ext uri="{FF2B5EF4-FFF2-40B4-BE49-F238E27FC236}">
                <a16:creationId xmlns:a16="http://schemas.microsoft.com/office/drawing/2014/main" id="{BB04941E-D546-4708-BA04-74C20A955486}"/>
              </a:ext>
            </a:extLst>
          </p:cNvPr>
          <p:cNvSpPr>
            <a:spLocks noGrp="1"/>
          </p:cNvSpPr>
          <p:nvPr>
            <p:ph type="body" sz="quarter" idx="11"/>
          </p:nvPr>
        </p:nvSpPr>
        <p:spPr/>
        <p:txBody>
          <a:bodyPr/>
          <a:lstStyle/>
          <a:p>
            <a:r>
              <a:rPr lang="en-US" dirty="0">
                <a:cs typeface="Arial" panose="020B0604020202020204" pitchFamily="34" charset="0"/>
              </a:rPr>
              <a:t>PHISHING EMAIL</a:t>
            </a:r>
          </a:p>
        </p:txBody>
      </p:sp>
      <p:pic>
        <p:nvPicPr>
          <p:cNvPr id="5" name="Picture 4" descr="Spear phishing 101: what you need to know | Malwarebytes Labs">
            <a:extLst>
              <a:ext uri="{FF2B5EF4-FFF2-40B4-BE49-F238E27FC236}">
                <a16:creationId xmlns:a16="http://schemas.microsoft.com/office/drawing/2014/main" id="{EAC1E843-031A-496E-8626-F7DAFBA596F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0717" r="22666"/>
          <a:stretch/>
        </p:blipFill>
        <p:spPr bwMode="auto">
          <a:xfrm>
            <a:off x="3225383" y="1486017"/>
            <a:ext cx="5741233" cy="4542021"/>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161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16F66A5-A186-48B2-8980-D3C4692357E6}"/>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4" name="Text Placeholder 3">
            <a:extLst>
              <a:ext uri="{FF2B5EF4-FFF2-40B4-BE49-F238E27FC236}">
                <a16:creationId xmlns:a16="http://schemas.microsoft.com/office/drawing/2014/main" id="{BB04941E-D546-4708-BA04-74C20A955486}"/>
              </a:ext>
            </a:extLst>
          </p:cNvPr>
          <p:cNvSpPr>
            <a:spLocks noGrp="1"/>
          </p:cNvSpPr>
          <p:nvPr>
            <p:ph type="body" sz="quarter" idx="11"/>
          </p:nvPr>
        </p:nvSpPr>
        <p:spPr/>
        <p:txBody>
          <a:bodyPr/>
          <a:lstStyle/>
          <a:p>
            <a:r>
              <a:rPr lang="en-US" dirty="0">
                <a:cs typeface="Arial" panose="020B0604020202020204" pitchFamily="34" charset="0"/>
              </a:rPr>
              <a:t>PHISHING EMAIL</a:t>
            </a:r>
          </a:p>
        </p:txBody>
      </p:sp>
      <p:pic>
        <p:nvPicPr>
          <p:cNvPr id="5" name="Picture 2" descr="image">
            <a:extLst>
              <a:ext uri="{FF2B5EF4-FFF2-40B4-BE49-F238E27FC236}">
                <a16:creationId xmlns:a16="http://schemas.microsoft.com/office/drawing/2014/main" id="{545BDFBF-0C69-4B52-B70D-A19F18B8D0A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97410" y="1534220"/>
            <a:ext cx="5997180" cy="435133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2553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16F66A5-A186-48B2-8980-D3C4692357E6}"/>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4" name="Text Placeholder 3">
            <a:extLst>
              <a:ext uri="{FF2B5EF4-FFF2-40B4-BE49-F238E27FC236}">
                <a16:creationId xmlns:a16="http://schemas.microsoft.com/office/drawing/2014/main" id="{BB04941E-D546-4708-BA04-74C20A955486}"/>
              </a:ext>
            </a:extLst>
          </p:cNvPr>
          <p:cNvSpPr>
            <a:spLocks noGrp="1"/>
          </p:cNvSpPr>
          <p:nvPr>
            <p:ph type="body" sz="quarter" idx="11"/>
          </p:nvPr>
        </p:nvSpPr>
        <p:spPr/>
        <p:txBody>
          <a:bodyPr/>
          <a:lstStyle/>
          <a:p>
            <a:r>
              <a:rPr lang="en-US" dirty="0">
                <a:cs typeface="Arial" panose="020B0604020202020204" pitchFamily="34" charset="0"/>
              </a:rPr>
              <a:t>PHISHING EMAIL</a:t>
            </a:r>
          </a:p>
        </p:txBody>
      </p:sp>
      <p:pic>
        <p:nvPicPr>
          <p:cNvPr id="5" name="Picture 2" descr="image">
            <a:extLst>
              <a:ext uri="{FF2B5EF4-FFF2-40B4-BE49-F238E27FC236}">
                <a16:creationId xmlns:a16="http://schemas.microsoft.com/office/drawing/2014/main" id="{A46EC3D0-76A0-4250-BD61-7281B2A464B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91616" y="1552104"/>
            <a:ext cx="7808767" cy="435133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1872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16F66A5-A186-48B2-8980-D3C4692357E6}"/>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4" name="Text Placeholder 3">
            <a:extLst>
              <a:ext uri="{FF2B5EF4-FFF2-40B4-BE49-F238E27FC236}">
                <a16:creationId xmlns:a16="http://schemas.microsoft.com/office/drawing/2014/main" id="{BB04941E-D546-4708-BA04-74C20A955486}"/>
              </a:ext>
            </a:extLst>
          </p:cNvPr>
          <p:cNvSpPr>
            <a:spLocks noGrp="1"/>
          </p:cNvSpPr>
          <p:nvPr>
            <p:ph type="body" sz="quarter" idx="11"/>
          </p:nvPr>
        </p:nvSpPr>
        <p:spPr/>
        <p:txBody>
          <a:bodyPr/>
          <a:lstStyle/>
          <a:p>
            <a:r>
              <a:rPr lang="en-US" dirty="0">
                <a:cs typeface="Arial" panose="020B0604020202020204" pitchFamily="34" charset="0"/>
              </a:rPr>
              <a:t>PHISHING EMAIL</a:t>
            </a:r>
          </a:p>
        </p:txBody>
      </p:sp>
      <p:pic>
        <p:nvPicPr>
          <p:cNvPr id="5" name="Picture 2" descr="image">
            <a:extLst>
              <a:ext uri="{FF2B5EF4-FFF2-40B4-BE49-F238E27FC236}">
                <a16:creationId xmlns:a16="http://schemas.microsoft.com/office/drawing/2014/main" id="{CE301457-E7B9-440E-971F-791DB5EEF88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20624" y="1414082"/>
            <a:ext cx="8161576" cy="435133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7499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226E1DB-96AB-4494-921A-36207757504B}"/>
              </a:ext>
            </a:extLst>
          </p:cNvPr>
          <p:cNvSpPr>
            <a:spLocks noGrp="1"/>
          </p:cNvSpPr>
          <p:nvPr>
            <p:ph idx="1"/>
          </p:nvPr>
        </p:nvSpPr>
        <p:spPr>
          <a:xfrm>
            <a:off x="838200" y="1530313"/>
            <a:ext cx="10703312" cy="4865748"/>
          </a:xfrm>
        </p:spPr>
        <p:txBody>
          <a:bodyPr/>
          <a:lstStyle/>
          <a:p>
            <a:r>
              <a:rPr lang="en-US" sz="2000" dirty="0">
                <a:cs typeface="Arial" panose="020B0604020202020204" pitchFamily="34" charset="0"/>
              </a:rPr>
              <a:t>There is usually an attachment, but sender never mentions content of the attachment </a:t>
            </a:r>
          </a:p>
          <a:p>
            <a:r>
              <a:rPr lang="en-US" sz="2000" dirty="0">
                <a:cs typeface="Arial" panose="020B0604020202020204" pitchFamily="34" charset="0"/>
              </a:rPr>
              <a:t>Uses urgency to manipulate the victim</a:t>
            </a:r>
          </a:p>
          <a:p>
            <a:r>
              <a:rPr lang="en-US" sz="2000" dirty="0">
                <a:cs typeface="Arial" panose="020B0604020202020204" pitchFamily="34" charset="0"/>
              </a:rPr>
              <a:t>Watch for spelling and/or grammar errors. Phishing scams will often contain one or both.</a:t>
            </a:r>
          </a:p>
          <a:p>
            <a:r>
              <a:rPr lang="en-US" sz="2000" dirty="0">
                <a:cs typeface="Arial" panose="020B0604020202020204" pitchFamily="34" charset="0"/>
              </a:rPr>
              <a:t>Always check the sender’s email address listed at the top of your email</a:t>
            </a:r>
          </a:p>
          <a:p>
            <a:pPr marL="0" indent="0">
              <a:buNone/>
            </a:pPr>
            <a:endParaRPr lang="en-US" sz="2000" dirty="0"/>
          </a:p>
        </p:txBody>
      </p:sp>
      <p:sp>
        <p:nvSpPr>
          <p:cNvPr id="3" name="Date Placeholder 2">
            <a:extLst>
              <a:ext uri="{FF2B5EF4-FFF2-40B4-BE49-F238E27FC236}">
                <a16:creationId xmlns:a16="http://schemas.microsoft.com/office/drawing/2014/main" id="{916F66A5-A186-48B2-8980-D3C4692357E6}"/>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4" name="Text Placeholder 3">
            <a:extLst>
              <a:ext uri="{FF2B5EF4-FFF2-40B4-BE49-F238E27FC236}">
                <a16:creationId xmlns:a16="http://schemas.microsoft.com/office/drawing/2014/main" id="{BB04941E-D546-4708-BA04-74C20A955486}"/>
              </a:ext>
            </a:extLst>
          </p:cNvPr>
          <p:cNvSpPr>
            <a:spLocks noGrp="1"/>
          </p:cNvSpPr>
          <p:nvPr>
            <p:ph type="body" sz="quarter" idx="11"/>
          </p:nvPr>
        </p:nvSpPr>
        <p:spPr>
          <a:xfrm>
            <a:off x="1200150" y="606634"/>
            <a:ext cx="5345616" cy="485483"/>
          </a:xfrm>
        </p:spPr>
        <p:txBody>
          <a:bodyPr/>
          <a:lstStyle/>
          <a:p>
            <a:r>
              <a:rPr lang="en-US" dirty="0"/>
              <a:t> </a:t>
            </a:r>
            <a:r>
              <a:rPr lang="en-US" dirty="0">
                <a:cs typeface="Arial" panose="020B0604020202020204" pitchFamily="34" charset="0"/>
              </a:rPr>
              <a:t>IDENTIFYING PHISHING EMAILS</a:t>
            </a:r>
          </a:p>
        </p:txBody>
      </p:sp>
    </p:spTree>
    <p:extLst>
      <p:ext uri="{BB962C8B-B14F-4D97-AF65-F5344CB8AC3E}">
        <p14:creationId xmlns:p14="http://schemas.microsoft.com/office/powerpoint/2010/main" val="32433807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226E1DB-96AB-4494-921A-36207757504B}"/>
              </a:ext>
            </a:extLst>
          </p:cNvPr>
          <p:cNvSpPr>
            <a:spLocks noGrp="1"/>
          </p:cNvSpPr>
          <p:nvPr>
            <p:ph idx="1"/>
          </p:nvPr>
        </p:nvSpPr>
        <p:spPr>
          <a:xfrm>
            <a:off x="838200" y="1562316"/>
            <a:ext cx="10515600" cy="4351338"/>
          </a:xfrm>
        </p:spPr>
        <p:txBody>
          <a:bodyPr/>
          <a:lstStyle/>
          <a:p>
            <a:r>
              <a:rPr lang="en-US" sz="2000" dirty="0">
                <a:cs typeface="Arial" panose="020B0604020202020204" pitchFamily="34" charset="0"/>
              </a:rPr>
              <a:t>Always hover your cursor over links within an email to determine if the link URL is legitimate. If it goes to a website that you don’t recognize or doesn’t match what you are expecting to see, then it likely isn’t legitimate.</a:t>
            </a:r>
          </a:p>
          <a:p>
            <a:r>
              <a:rPr lang="en-US" sz="2000" dirty="0">
                <a:cs typeface="Arial" panose="020B0604020202020204" pitchFamily="34" charset="0"/>
              </a:rPr>
              <a:t>If you have any doubt about the veracity of the sender’s organization or internal department, look it up online and verify it.</a:t>
            </a:r>
          </a:p>
          <a:p>
            <a:r>
              <a:rPr lang="en-US" sz="2000" dirty="0">
                <a:cs typeface="Arial" panose="020B0604020202020204" pitchFamily="34" charset="0"/>
              </a:rPr>
              <a:t>Always verify physical address details from a sender you don’t recognize.</a:t>
            </a:r>
          </a:p>
          <a:p>
            <a:r>
              <a:rPr lang="en-US" sz="2000" dirty="0">
                <a:cs typeface="Arial" panose="020B0604020202020204" pitchFamily="34" charset="0"/>
              </a:rPr>
              <a:t>Configure your email settings to block automatic downloads.</a:t>
            </a:r>
          </a:p>
          <a:p>
            <a:pPr marL="0" indent="0">
              <a:buNone/>
            </a:pPr>
            <a:r>
              <a:rPr lang="en-US" sz="2000" dirty="0">
                <a:cs typeface="Arial" panose="020B0604020202020204" pitchFamily="34" charset="0"/>
              </a:rPr>
              <a:t> </a:t>
            </a:r>
          </a:p>
        </p:txBody>
      </p:sp>
      <p:sp>
        <p:nvSpPr>
          <p:cNvPr id="3" name="Date Placeholder 2">
            <a:extLst>
              <a:ext uri="{FF2B5EF4-FFF2-40B4-BE49-F238E27FC236}">
                <a16:creationId xmlns:a16="http://schemas.microsoft.com/office/drawing/2014/main" id="{916F66A5-A186-48B2-8980-D3C4692357E6}"/>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4" name="Text Placeholder 3">
            <a:extLst>
              <a:ext uri="{FF2B5EF4-FFF2-40B4-BE49-F238E27FC236}">
                <a16:creationId xmlns:a16="http://schemas.microsoft.com/office/drawing/2014/main" id="{BB04941E-D546-4708-BA04-74C20A955486}"/>
              </a:ext>
            </a:extLst>
          </p:cNvPr>
          <p:cNvSpPr>
            <a:spLocks noGrp="1"/>
          </p:cNvSpPr>
          <p:nvPr>
            <p:ph type="body" sz="quarter" idx="11"/>
          </p:nvPr>
        </p:nvSpPr>
        <p:spPr>
          <a:xfrm>
            <a:off x="1200150" y="606635"/>
            <a:ext cx="5289860" cy="491169"/>
          </a:xfrm>
        </p:spPr>
        <p:txBody>
          <a:bodyPr/>
          <a:lstStyle/>
          <a:p>
            <a:r>
              <a:rPr lang="en-US" dirty="0">
                <a:cs typeface="Arial" panose="020B0604020202020204" pitchFamily="34" charset="0"/>
              </a:rPr>
              <a:t>IDENTIFYING PHISHING EMAILS</a:t>
            </a:r>
          </a:p>
        </p:txBody>
      </p:sp>
    </p:spTree>
    <p:extLst>
      <p:ext uri="{BB962C8B-B14F-4D97-AF65-F5344CB8AC3E}">
        <p14:creationId xmlns:p14="http://schemas.microsoft.com/office/powerpoint/2010/main" val="27567253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CD3FE60-C470-42B0-A472-3BDFEBEFF1A0}"/>
              </a:ext>
            </a:extLst>
          </p:cNvPr>
          <p:cNvSpPr>
            <a:spLocks noGrp="1"/>
          </p:cNvSpPr>
          <p:nvPr>
            <p:ph sz="half" idx="1"/>
          </p:nvPr>
        </p:nvSpPr>
        <p:spPr>
          <a:xfrm>
            <a:off x="838200" y="1466660"/>
            <a:ext cx="5181600" cy="4710303"/>
          </a:xfrm>
        </p:spPr>
        <p:txBody>
          <a:bodyPr/>
          <a:lstStyle/>
          <a:p>
            <a:pPr marL="0" indent="0">
              <a:buNone/>
            </a:pPr>
            <a:r>
              <a:rPr lang="en-US" sz="2000" dirty="0">
                <a:solidFill>
                  <a:schemeClr val="tx1"/>
                </a:solidFill>
                <a:ea typeface="Roboto" panose="02000000000000000000" pitchFamily="2" charset="0"/>
                <a:cs typeface="Arial" panose="020B0604020202020204" pitchFamily="34" charset="0"/>
              </a:rPr>
              <a:t>You are working as an engineer on the design of a new product your company hopes will be a big seller when you receive an email from someone you do not personally know. </a:t>
            </a:r>
          </a:p>
          <a:p>
            <a:pPr marL="0" indent="0">
              <a:buNone/>
            </a:pPr>
            <a:endParaRPr lang="en-US" sz="2000" dirty="0">
              <a:solidFill>
                <a:schemeClr val="tx1"/>
              </a:solidFill>
              <a:ea typeface="Roboto" panose="02000000000000000000" pitchFamily="2" charset="0"/>
              <a:cs typeface="Arial" panose="020B0604020202020204" pitchFamily="34" charset="0"/>
            </a:endParaRPr>
          </a:p>
          <a:p>
            <a:pPr marL="0" indent="0">
              <a:buNone/>
            </a:pPr>
            <a:r>
              <a:rPr lang="en-US" sz="2000" dirty="0">
                <a:solidFill>
                  <a:schemeClr val="tx1"/>
                </a:solidFill>
                <a:ea typeface="Roboto" panose="02000000000000000000" pitchFamily="2" charset="0"/>
                <a:cs typeface="Arial" panose="020B0604020202020204" pitchFamily="34" charset="0"/>
              </a:rPr>
              <a:t>The email is addressed to you and was sent by someone who identifies herself as the VP of your product division. She wants you to send her a zip file of your design documents so she can review them. While her name is that of the real VP, she explains that she is using her personal email system since her company account is having problems. </a:t>
            </a:r>
          </a:p>
          <a:p>
            <a:endParaRPr lang="en-US" dirty="0"/>
          </a:p>
        </p:txBody>
      </p:sp>
      <p:sp>
        <p:nvSpPr>
          <p:cNvPr id="3" name="Content Placeholder 2">
            <a:extLst>
              <a:ext uri="{FF2B5EF4-FFF2-40B4-BE49-F238E27FC236}">
                <a16:creationId xmlns:a16="http://schemas.microsoft.com/office/drawing/2014/main" id="{2911AE5F-A782-4322-A026-3134F947FDF3}"/>
              </a:ext>
            </a:extLst>
          </p:cNvPr>
          <p:cNvSpPr>
            <a:spLocks noGrp="1"/>
          </p:cNvSpPr>
          <p:nvPr>
            <p:ph sz="half" idx="2"/>
          </p:nvPr>
        </p:nvSpPr>
        <p:spPr>
          <a:xfrm>
            <a:off x="6595946" y="1466660"/>
            <a:ext cx="5181600" cy="4637874"/>
          </a:xfrm>
        </p:spPr>
        <p:txBody>
          <a:bodyPr/>
          <a:lstStyle/>
          <a:p>
            <a:pPr marL="0" indent="0">
              <a:buNone/>
            </a:pPr>
            <a:r>
              <a:rPr lang="en-US" sz="2000" dirty="0">
                <a:solidFill>
                  <a:schemeClr val="tx1"/>
                </a:solidFill>
                <a:ea typeface="Roboto" panose="02000000000000000000" pitchFamily="2" charset="0"/>
                <a:cs typeface="Arial" panose="020B0604020202020204" pitchFamily="34" charset="0"/>
              </a:rPr>
              <a:t>You suspect fraud. What kind of attack are you likely under?</a:t>
            </a:r>
            <a:endParaRPr lang="en-ID" sz="2000" dirty="0">
              <a:solidFill>
                <a:schemeClr val="tx1"/>
              </a:solidFill>
              <a:ea typeface="Roboto" panose="02000000000000000000" pitchFamily="2" charset="0"/>
              <a:cs typeface="Arial" panose="020B0604020202020204" pitchFamily="34" charset="0"/>
            </a:endParaRPr>
          </a:p>
          <a:p>
            <a:pPr marL="0" indent="0">
              <a:buNone/>
            </a:pPr>
            <a:endParaRPr lang="en-US" sz="2000" dirty="0">
              <a:cs typeface="Arial" panose="020B0604020202020204" pitchFamily="34" charset="0"/>
            </a:endParaRPr>
          </a:p>
          <a:p>
            <a:pPr marL="342900" indent="-342900" algn="just">
              <a:buFont typeface="+mj-lt"/>
              <a:buAutoNum type="alphaLcPeriod"/>
            </a:pPr>
            <a:r>
              <a:rPr lang="en-US" sz="2000" dirty="0">
                <a:solidFill>
                  <a:schemeClr val="tx1"/>
                </a:solidFill>
                <a:ea typeface="Roboto" panose="02000000000000000000" pitchFamily="2" charset="0"/>
                <a:cs typeface="Arial" panose="020B0604020202020204" pitchFamily="34" charset="0"/>
              </a:rPr>
              <a:t>Phishing attack</a:t>
            </a:r>
          </a:p>
          <a:p>
            <a:pPr marL="342900" indent="-342900" algn="just">
              <a:buFont typeface="+mj-lt"/>
              <a:buAutoNum type="alphaLcPeriod"/>
            </a:pPr>
            <a:r>
              <a:rPr lang="en-US" sz="2000" dirty="0">
                <a:solidFill>
                  <a:schemeClr val="tx1"/>
                </a:solidFill>
                <a:ea typeface="Roboto" panose="02000000000000000000" pitchFamily="2" charset="0"/>
                <a:cs typeface="Arial" panose="020B0604020202020204" pitchFamily="34" charset="0"/>
              </a:rPr>
              <a:t>Shark attack</a:t>
            </a:r>
          </a:p>
          <a:p>
            <a:pPr marL="342900" indent="-342900" algn="just">
              <a:buFont typeface="+mj-lt"/>
              <a:buAutoNum type="alphaLcPeriod"/>
            </a:pPr>
            <a:r>
              <a:rPr lang="en-US" sz="2000" dirty="0">
                <a:solidFill>
                  <a:schemeClr val="tx1"/>
                </a:solidFill>
                <a:ea typeface="Roboto" panose="02000000000000000000" pitchFamily="2" charset="0"/>
                <a:cs typeface="Arial" panose="020B0604020202020204" pitchFamily="34" charset="0"/>
              </a:rPr>
              <a:t>Spear phishing attack</a:t>
            </a:r>
          </a:p>
          <a:p>
            <a:pPr marL="342900" indent="-342900" algn="just">
              <a:buFont typeface="+mj-lt"/>
              <a:buAutoNum type="alphaLcPeriod"/>
            </a:pPr>
            <a:r>
              <a:rPr lang="en-US" sz="2000" dirty="0">
                <a:solidFill>
                  <a:schemeClr val="tx1"/>
                </a:solidFill>
                <a:ea typeface="Roboto" panose="02000000000000000000" pitchFamily="2" charset="0"/>
                <a:cs typeface="Arial" panose="020B0604020202020204" pitchFamily="34" charset="0"/>
              </a:rPr>
              <a:t>A man in the middle attack</a:t>
            </a:r>
            <a:endParaRPr lang="en-US" sz="2000" dirty="0">
              <a:cs typeface="Arial" panose="020B0604020202020204" pitchFamily="34" charset="0"/>
            </a:endParaRPr>
          </a:p>
        </p:txBody>
      </p:sp>
      <p:sp>
        <p:nvSpPr>
          <p:cNvPr id="4" name="Date Placeholder 3">
            <a:extLst>
              <a:ext uri="{FF2B5EF4-FFF2-40B4-BE49-F238E27FC236}">
                <a16:creationId xmlns:a16="http://schemas.microsoft.com/office/drawing/2014/main" id="{896DD5E8-7BEF-4796-90F2-3684E80EBEF8}"/>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5" name="Text Placeholder 4">
            <a:extLst>
              <a:ext uri="{FF2B5EF4-FFF2-40B4-BE49-F238E27FC236}">
                <a16:creationId xmlns:a16="http://schemas.microsoft.com/office/drawing/2014/main" id="{4B5F2263-F38F-4F34-B91A-17EE63EA092C}"/>
              </a:ext>
            </a:extLst>
          </p:cNvPr>
          <p:cNvSpPr>
            <a:spLocks noGrp="1"/>
          </p:cNvSpPr>
          <p:nvPr>
            <p:ph type="body" sz="quarter" idx="11"/>
          </p:nvPr>
        </p:nvSpPr>
        <p:spPr/>
        <p:txBody>
          <a:bodyPr/>
          <a:lstStyle/>
          <a:p>
            <a:r>
              <a:rPr lang="en-US" dirty="0"/>
              <a:t>PHISHING QUIZ 1</a:t>
            </a:r>
          </a:p>
        </p:txBody>
      </p:sp>
      <p:cxnSp>
        <p:nvCxnSpPr>
          <p:cNvPr id="6" name="Straight Connector 5">
            <a:extLst>
              <a:ext uri="{FF2B5EF4-FFF2-40B4-BE49-F238E27FC236}">
                <a16:creationId xmlns:a16="http://schemas.microsoft.com/office/drawing/2014/main" id="{D732E054-FFF6-4DEB-913F-9BB9689EE1B3}"/>
              </a:ext>
            </a:extLst>
          </p:cNvPr>
          <p:cNvCxnSpPr/>
          <p:nvPr/>
        </p:nvCxnSpPr>
        <p:spPr>
          <a:xfrm>
            <a:off x="6240966" y="1906859"/>
            <a:ext cx="0" cy="1817649"/>
          </a:xfrm>
          <a:prstGeom prst="line">
            <a:avLst/>
          </a:prstGeom>
          <a:ln w="38100">
            <a:solidFill>
              <a:srgbClr val="00366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4720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130CC05-C0D3-4479-B6FA-446F1299B741}"/>
              </a:ext>
            </a:extLst>
          </p:cNvPr>
          <p:cNvSpPr>
            <a:spLocks noGrp="1"/>
          </p:cNvSpPr>
          <p:nvPr>
            <p:ph type="body" sz="quarter" idx="10"/>
          </p:nvPr>
        </p:nvSpPr>
        <p:spPr>
          <a:xfrm>
            <a:off x="5205452" y="2919797"/>
            <a:ext cx="6500659" cy="509204"/>
          </a:xfrm>
        </p:spPr>
        <p:txBody>
          <a:bodyPr/>
          <a:lstStyle/>
          <a:p>
            <a:r>
              <a:rPr lang="en-US" dirty="0"/>
              <a:t>Is It Too Cold For Phishing? </a:t>
            </a:r>
          </a:p>
        </p:txBody>
      </p:sp>
      <p:pic>
        <p:nvPicPr>
          <p:cNvPr id="4" name="Picture 2">
            <a:extLst>
              <a:ext uri="{FF2B5EF4-FFF2-40B4-BE49-F238E27FC236}">
                <a16:creationId xmlns:a16="http://schemas.microsoft.com/office/drawing/2014/main" id="{6D35B708-5C9A-4560-839D-47D0A7364B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7744" y="313845"/>
            <a:ext cx="4102553" cy="190084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AACBB3A-40D1-4C73-A905-F6896745B211}"/>
              </a:ext>
            </a:extLst>
          </p:cNvPr>
          <p:cNvSpPr txBox="1"/>
          <p:nvPr/>
        </p:nvSpPr>
        <p:spPr>
          <a:xfrm>
            <a:off x="7001624" y="5247202"/>
            <a:ext cx="2122761" cy="659219"/>
          </a:xfrm>
          <a:prstGeom prst="rect">
            <a:avLst/>
          </a:prstGeom>
          <a:noFill/>
        </p:spPr>
        <p:txBody>
          <a:bodyPr wrap="none" rtlCol="0">
            <a:spAutoFit/>
          </a:bodyPr>
          <a:lstStyle/>
          <a:p>
            <a:r>
              <a:rPr lang="en-US" sz="1228" b="1"/>
              <a:t>Millicent Kesewaa</a:t>
            </a:r>
          </a:p>
          <a:p>
            <a:r>
              <a:rPr lang="en-US" sz="1228" i="1"/>
              <a:t>Senior Information Security, </a:t>
            </a:r>
          </a:p>
          <a:p>
            <a:r>
              <a:rPr lang="en-US" sz="1228" i="1"/>
              <a:t>Privacy and Risk Management</a:t>
            </a:r>
            <a:endParaRPr lang="en-US" sz="1636" i="1"/>
          </a:p>
        </p:txBody>
      </p:sp>
      <p:sp>
        <p:nvSpPr>
          <p:cNvPr id="6" name="AutoShape 2" descr="https://southcentralus1-mediap.svc.ms/transform/thumbnail?provider=spo&amp;inputFormat=jpg&amp;cs=fFNQTw&amp;docid=https%3A%2F%2Farmedia.sharepoint.com%3A443%2F_api%2Fv2.0%2Fdrives%2Fb!QOZjSBziuUybIYivADL8i5osPE6W0E9HnE_RaIFFhPJOK8ErfuLRQLXdea_yhpJL%2Fitems%2F01VXHRLJDESPKQFWGBRVBJP4MC3JTTJXQL%3Fversion%3DPublished&amp;access_token=eyJ0eXAiOiJKV1QiLCJhbGciOiJub25lIn0.eyJhdWQiOiIwMDAwMDAwMy0wMDAwLTBmZjEtY2UwMC0wMDAwMDAwMDAwMDAvYXJtZWRpYS5zaGFyZXBvaW50LmNvbUBlNzI0MWIyOS03NDBiLTQxYjctYjNkZC1mNjA2MmEyOWNiODEiLCJpc3MiOiIwMDAwMDAwMy0wMDAwLTBmZjEtY2UwMC0wMDAwMDAwMDAwMDAiLCJuYmYiOiIxNTQwNTU4MjM1IiwiZXhwIjoiMTU0MDU3OTgzNSIsImVuZHBvaW50dXJsIjoibkIzeDFoN0Jkd2hCb1kva2xLTGN1bGw2MDdnNWljRkVqRUZhK2RaaDlRTT0iLCJlbmRwb2ludHVybExlbmd0aCI6IjExNCIsImlzbG9vcGJhY2siOiJUcnVlIiwiY2lkIjoiT1dZeU9UbGpPV1V0TURCa1lpMDNNREF3TFRZd05XRXRPREptTUdGbU1USXdaVGd4IiwidmVyIjoiaGFzaGVkcHJvb2Z0b2tlbiIsInNpdGVpZCI6Ik5EZzJNMlUyTkRBdFpUSXhZeTAwWTJJNUxUbGlNakV0T0RoaFpqQXdNekptWXpoaSIsInNpZ25pbl9zdGF0ZSI6IltcImttc2lcIl0iLCJuYW1laWQiOiIwIy5mfG1lbWJlcnNoaXB8amJhaWxleUBhcm1lZGlhLmNvbSIsIm5paSI6Im1pY3Jvc29mdC5zaGFyZXBvaW50IiwiaXN1c2VyIjoidHJ1ZSIsImNhY2hla2V5IjoiMGguZnxtZW1iZXJzaGlwfDEwMDNiZmZkOGVlNGY0MGZAbGl2ZS5jb20iLCJ0dCI6IjAiLCJ1c2VQZXJzaXN0ZW50Q29va2llIjoiMyJ9.NXQvUzdvb3g5UmlHRWRGY1M1Y1NoMndUMXZXUVVEZkROOWVUMTZubGh0MD0&amp;encodeFailures=1&amp;width=502&amp;height=627&amp;srcWidth=2216&amp;srcHeight=2770">
            <a:extLst>
              <a:ext uri="{FF2B5EF4-FFF2-40B4-BE49-F238E27FC236}">
                <a16:creationId xmlns:a16="http://schemas.microsoft.com/office/drawing/2014/main" id="{6301B6A2-76EA-4700-871B-B35E99D464FC}"/>
              </a:ext>
            </a:extLst>
          </p:cNvPr>
          <p:cNvSpPr>
            <a:spLocks noChangeAspect="1" noChangeArrowheads="1"/>
          </p:cNvSpPr>
          <p:nvPr/>
        </p:nvSpPr>
        <p:spPr bwMode="auto">
          <a:xfrm>
            <a:off x="6430122" y="4559832"/>
            <a:ext cx="207819" cy="20781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endParaRPr lang="en-US" sz="1228"/>
          </a:p>
        </p:txBody>
      </p:sp>
      <p:pic>
        <p:nvPicPr>
          <p:cNvPr id="7" name="Picture 2" descr="Image result for james bailey armedia">
            <a:extLst>
              <a:ext uri="{FF2B5EF4-FFF2-40B4-BE49-F238E27FC236}">
                <a16:creationId xmlns:a16="http://schemas.microsoft.com/office/drawing/2014/main" id="{6F00DECB-84A4-44B0-97BC-825A05CFC182}"/>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aturation sat="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5485043" y="4301456"/>
            <a:ext cx="711469" cy="9426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61701117-4C3F-4240-85AB-AB32C4B9801A}"/>
              </a:ext>
            </a:extLst>
          </p:cNvPr>
          <p:cNvSpPr txBox="1"/>
          <p:nvPr/>
        </p:nvSpPr>
        <p:spPr>
          <a:xfrm>
            <a:off x="5316766" y="5255033"/>
            <a:ext cx="1378471" cy="470257"/>
          </a:xfrm>
          <a:prstGeom prst="rect">
            <a:avLst/>
          </a:prstGeom>
          <a:noFill/>
        </p:spPr>
        <p:txBody>
          <a:bodyPr wrap="square" rtlCol="0">
            <a:spAutoFit/>
          </a:bodyPr>
          <a:lstStyle/>
          <a:p>
            <a:r>
              <a:rPr lang="en-US" sz="1228" b="1" dirty="0"/>
              <a:t>James Bailey</a:t>
            </a:r>
          </a:p>
          <a:p>
            <a:r>
              <a:rPr lang="en-US" sz="1228" dirty="0"/>
              <a:t>President &amp; CEO</a:t>
            </a:r>
          </a:p>
        </p:txBody>
      </p:sp>
      <p:pic>
        <p:nvPicPr>
          <p:cNvPr id="9" name="Picture 8">
            <a:extLst>
              <a:ext uri="{FF2B5EF4-FFF2-40B4-BE49-F238E27FC236}">
                <a16:creationId xmlns:a16="http://schemas.microsoft.com/office/drawing/2014/main" id="{87DCD1AD-58E8-43A3-B41C-7FF72CF9BA35}"/>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a:stretch/>
        </p:blipFill>
        <p:spPr bwMode="auto">
          <a:xfrm>
            <a:off x="7107428" y="4370210"/>
            <a:ext cx="893816" cy="774233"/>
          </a:xfrm>
          <a:prstGeom prst="rect">
            <a:avLst/>
          </a:prstGeom>
          <a:noFill/>
          <a:ln w="38100">
            <a:solidFill>
              <a:schemeClr val="tx1"/>
            </a:solidFill>
          </a:ln>
        </p:spPr>
      </p:pic>
      <p:pic>
        <p:nvPicPr>
          <p:cNvPr id="2" name="Picture 1">
            <a:extLst>
              <a:ext uri="{FF2B5EF4-FFF2-40B4-BE49-F238E27FC236}">
                <a16:creationId xmlns:a16="http://schemas.microsoft.com/office/drawing/2014/main" id="{E1F26CCE-6E9A-4B23-B723-4BDFD34A0D78}"/>
              </a:ext>
            </a:extLst>
          </p:cNvPr>
          <p:cNvPicPr>
            <a:picLocks noChangeAspect="1"/>
          </p:cNvPicPr>
          <p:nvPr/>
        </p:nvPicPr>
        <p:blipFill>
          <a:blip r:embed="rId7"/>
          <a:stretch>
            <a:fillRect/>
          </a:stretch>
        </p:blipFill>
        <p:spPr>
          <a:xfrm>
            <a:off x="8397" y="1435979"/>
            <a:ext cx="4764848" cy="3331672"/>
          </a:xfrm>
          <a:prstGeom prst="rect">
            <a:avLst/>
          </a:prstGeom>
        </p:spPr>
      </p:pic>
    </p:spTree>
    <p:extLst>
      <p:ext uri="{BB962C8B-B14F-4D97-AF65-F5344CB8AC3E}">
        <p14:creationId xmlns:p14="http://schemas.microsoft.com/office/powerpoint/2010/main" val="18291204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226E1DB-96AB-4494-921A-36207757504B}"/>
              </a:ext>
            </a:extLst>
          </p:cNvPr>
          <p:cNvSpPr>
            <a:spLocks noGrp="1"/>
          </p:cNvSpPr>
          <p:nvPr>
            <p:ph idx="1"/>
          </p:nvPr>
        </p:nvSpPr>
        <p:spPr>
          <a:xfrm>
            <a:off x="838200" y="1319842"/>
            <a:ext cx="10515600" cy="4857121"/>
          </a:xfrm>
        </p:spPr>
        <p:txBody>
          <a:bodyPr/>
          <a:lstStyle/>
          <a:p>
            <a:pPr marL="0" indent="0" algn="just">
              <a:buNone/>
            </a:pPr>
            <a:r>
              <a:rPr lang="en-US" sz="2400" dirty="0">
                <a:solidFill>
                  <a:schemeClr val="tx1"/>
                </a:solidFill>
                <a:ea typeface="Roboto" panose="02000000000000000000" pitchFamily="2" charset="0"/>
              </a:rPr>
              <a:t>c. Spear phishing attack</a:t>
            </a:r>
            <a:endParaRPr lang="en-ID" sz="2400" dirty="0">
              <a:solidFill>
                <a:schemeClr val="tx1"/>
              </a:solidFill>
              <a:ea typeface="Roboto" panose="02000000000000000000" pitchFamily="2" charset="0"/>
            </a:endParaRPr>
          </a:p>
          <a:p>
            <a:pPr marL="0" indent="0" algn="just">
              <a:buNone/>
            </a:pPr>
            <a:endParaRPr lang="en-US" dirty="0">
              <a:solidFill>
                <a:schemeClr val="tx1"/>
              </a:solidFill>
              <a:latin typeface="Arial" panose="020B0604020202020204" pitchFamily="34" charset="0"/>
              <a:ea typeface="Roboto" panose="02000000000000000000" pitchFamily="2" charset="0"/>
              <a:cs typeface="Arial" panose="020B0604020202020204" pitchFamily="34" charset="0"/>
            </a:endParaRPr>
          </a:p>
          <a:p>
            <a:pPr marL="0" indent="0" algn="just">
              <a:buNone/>
            </a:pPr>
            <a:endParaRPr lang="en-US" dirty="0">
              <a:latin typeface="Arial" panose="020B0604020202020204" pitchFamily="34" charset="0"/>
              <a:ea typeface="Roboto" panose="02000000000000000000" pitchFamily="2" charset="0"/>
              <a:cs typeface="Arial" panose="020B0604020202020204" pitchFamily="34" charset="0"/>
            </a:endParaRPr>
          </a:p>
          <a:p>
            <a:pPr marL="0" indent="0" algn="just">
              <a:buNone/>
            </a:pPr>
            <a:endParaRPr lang="en-US" dirty="0">
              <a:solidFill>
                <a:schemeClr val="tx1"/>
              </a:solidFill>
              <a:latin typeface="Arial" panose="020B0604020202020204" pitchFamily="34" charset="0"/>
              <a:ea typeface="Roboto" panose="02000000000000000000" pitchFamily="2" charset="0"/>
              <a:cs typeface="Arial" panose="020B0604020202020204" pitchFamily="34" charset="0"/>
            </a:endParaRPr>
          </a:p>
          <a:p>
            <a:pPr marL="0" indent="0" algn="just">
              <a:buNone/>
            </a:pPr>
            <a:endParaRPr lang="en-US" dirty="0">
              <a:solidFill>
                <a:schemeClr val="tx1"/>
              </a:solidFill>
              <a:latin typeface="Arial" panose="020B0604020202020204" pitchFamily="34" charset="0"/>
              <a:ea typeface="Roboto" panose="02000000000000000000" pitchFamily="2" charset="0"/>
              <a:cs typeface="Arial" panose="020B0604020202020204" pitchFamily="34" charset="0"/>
            </a:endParaRPr>
          </a:p>
          <a:p>
            <a:endParaRPr lang="en-US" dirty="0"/>
          </a:p>
          <a:p>
            <a:pPr marL="0" indent="0">
              <a:buNone/>
            </a:pPr>
            <a:endParaRPr lang="en-US" dirty="0"/>
          </a:p>
        </p:txBody>
      </p:sp>
      <p:sp>
        <p:nvSpPr>
          <p:cNvPr id="3" name="Date Placeholder 2">
            <a:extLst>
              <a:ext uri="{FF2B5EF4-FFF2-40B4-BE49-F238E27FC236}">
                <a16:creationId xmlns:a16="http://schemas.microsoft.com/office/drawing/2014/main" id="{916F66A5-A186-48B2-8980-D3C4692357E6}"/>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4" name="Text Placeholder 3">
            <a:extLst>
              <a:ext uri="{FF2B5EF4-FFF2-40B4-BE49-F238E27FC236}">
                <a16:creationId xmlns:a16="http://schemas.microsoft.com/office/drawing/2014/main" id="{BB04941E-D546-4708-BA04-74C20A955486}"/>
              </a:ext>
            </a:extLst>
          </p:cNvPr>
          <p:cNvSpPr>
            <a:spLocks noGrp="1"/>
          </p:cNvSpPr>
          <p:nvPr>
            <p:ph type="body" sz="quarter" idx="11"/>
          </p:nvPr>
        </p:nvSpPr>
        <p:spPr/>
        <p:txBody>
          <a:bodyPr/>
          <a:lstStyle/>
          <a:p>
            <a:r>
              <a:rPr lang="en-US" dirty="0">
                <a:cs typeface="Arial" panose="020B0604020202020204" pitchFamily="34" charset="0"/>
              </a:rPr>
              <a:t>QUIZ ANSWER</a:t>
            </a:r>
          </a:p>
        </p:txBody>
      </p:sp>
      <p:pic>
        <p:nvPicPr>
          <p:cNvPr id="5" name="Picture 4" descr="Spear Phishing: What is it and how to protect yourself.">
            <a:extLst>
              <a:ext uri="{FF2B5EF4-FFF2-40B4-BE49-F238E27FC236}">
                <a16:creationId xmlns:a16="http://schemas.microsoft.com/office/drawing/2014/main" id="{B1447051-E6E2-4C3A-B03D-BC4BB66D7D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2550" y="2015599"/>
            <a:ext cx="10246900" cy="3126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40569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4A2CD3-1890-49E8-8C5A-30A57EBD199F}"/>
              </a:ext>
            </a:extLst>
          </p:cNvPr>
          <p:cNvSpPr>
            <a:spLocks noGrp="1"/>
          </p:cNvSpPr>
          <p:nvPr>
            <p:ph sz="half" idx="2"/>
          </p:nvPr>
        </p:nvSpPr>
        <p:spPr>
          <a:xfrm>
            <a:off x="6172200" y="1940943"/>
            <a:ext cx="5181600" cy="1603375"/>
          </a:xfrm>
        </p:spPr>
        <p:txBody>
          <a:bodyPr/>
          <a:lstStyle/>
          <a:p>
            <a:pPr marL="0" indent="0">
              <a:buNone/>
            </a:pPr>
            <a:r>
              <a:rPr lang="en-US" dirty="0">
                <a:solidFill>
                  <a:srgbClr val="003663"/>
                </a:solidFill>
                <a:cs typeface="Arial" panose="020B0604020202020204" pitchFamily="34" charset="0"/>
              </a:rPr>
              <a:t>Facebook &amp; Google</a:t>
            </a:r>
          </a:p>
          <a:p>
            <a:pPr marL="0" indent="0">
              <a:buNone/>
            </a:pPr>
            <a:r>
              <a:rPr lang="en-US" sz="2000" dirty="0">
                <a:solidFill>
                  <a:schemeClr val="tx1"/>
                </a:solidFill>
                <a:ea typeface="Roboto" panose="02000000000000000000" pitchFamily="2" charset="0"/>
                <a:cs typeface="Arial" panose="020B0604020202020204" pitchFamily="34" charset="0"/>
              </a:rPr>
              <a:t>Between 2013 and 2015, Facebook and Google were tricked out of $100 million due to an extended phishing campaign. </a:t>
            </a:r>
          </a:p>
          <a:p>
            <a:pPr marL="0" indent="0">
              <a:buNone/>
            </a:pPr>
            <a:endParaRPr lang="en-US" sz="2000" dirty="0"/>
          </a:p>
        </p:txBody>
      </p:sp>
      <p:sp>
        <p:nvSpPr>
          <p:cNvPr id="4" name="Date Placeholder 3">
            <a:extLst>
              <a:ext uri="{FF2B5EF4-FFF2-40B4-BE49-F238E27FC236}">
                <a16:creationId xmlns:a16="http://schemas.microsoft.com/office/drawing/2014/main" id="{6003B43A-71D2-4CAD-9E89-7625706BE3EE}"/>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5" name="Text Placeholder 4">
            <a:extLst>
              <a:ext uri="{FF2B5EF4-FFF2-40B4-BE49-F238E27FC236}">
                <a16:creationId xmlns:a16="http://schemas.microsoft.com/office/drawing/2014/main" id="{70EB05CC-BB9C-4FD0-A47F-AB84E327B06C}"/>
              </a:ext>
            </a:extLst>
          </p:cNvPr>
          <p:cNvSpPr>
            <a:spLocks noGrp="1"/>
          </p:cNvSpPr>
          <p:nvPr>
            <p:ph type="body" sz="quarter" idx="11"/>
          </p:nvPr>
        </p:nvSpPr>
        <p:spPr/>
        <p:txBody>
          <a:bodyPr/>
          <a:lstStyle/>
          <a:p>
            <a:r>
              <a:rPr lang="en-US" dirty="0">
                <a:cs typeface="Arial" panose="020B0604020202020204" pitchFamily="34" charset="0"/>
              </a:rPr>
              <a:t>TOP CASES</a:t>
            </a:r>
          </a:p>
        </p:txBody>
      </p:sp>
      <p:pic>
        <p:nvPicPr>
          <p:cNvPr id="6" name="Picture 6" descr="facebook zuckerberg GIF">
            <a:extLst>
              <a:ext uri="{FF2B5EF4-FFF2-40B4-BE49-F238E27FC236}">
                <a16:creationId xmlns:a16="http://schemas.microsoft.com/office/drawing/2014/main" id="{36C2F261-7F26-499D-AD30-DE3BFC83B86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570008" y="1940943"/>
            <a:ext cx="4037262" cy="2570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35300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DD2F04F-ED76-47E6-8736-C468EC5B02C8}"/>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4" name="Text Placeholder 3">
            <a:extLst>
              <a:ext uri="{FF2B5EF4-FFF2-40B4-BE49-F238E27FC236}">
                <a16:creationId xmlns:a16="http://schemas.microsoft.com/office/drawing/2014/main" id="{89AF2A2F-9DE6-467B-BCC9-88CAB21AA3F1}"/>
              </a:ext>
            </a:extLst>
          </p:cNvPr>
          <p:cNvSpPr>
            <a:spLocks noGrp="1"/>
          </p:cNvSpPr>
          <p:nvPr>
            <p:ph type="body" sz="quarter" idx="11"/>
          </p:nvPr>
        </p:nvSpPr>
        <p:spPr/>
        <p:txBody>
          <a:bodyPr/>
          <a:lstStyle/>
          <a:p>
            <a:r>
              <a:rPr lang="en-US" dirty="0">
                <a:cs typeface="Arial" panose="020B0604020202020204" pitchFamily="34" charset="0"/>
              </a:rPr>
              <a:t>TOP CASES</a:t>
            </a:r>
          </a:p>
        </p:txBody>
      </p:sp>
      <p:pic>
        <p:nvPicPr>
          <p:cNvPr id="5" name="Picture 2">
            <a:extLst>
              <a:ext uri="{FF2B5EF4-FFF2-40B4-BE49-F238E27FC236}">
                <a16:creationId xmlns:a16="http://schemas.microsoft.com/office/drawing/2014/main" id="{60D4B9B7-ABF3-4E49-B3AE-BED6F092988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 t="10222" r="112" b="13594"/>
          <a:stretch/>
        </p:blipFill>
        <p:spPr bwMode="auto">
          <a:xfrm>
            <a:off x="3594816" y="1339525"/>
            <a:ext cx="5002368" cy="417895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26679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08EB73-ED7C-45AF-AC17-6971F9AD0D66}"/>
              </a:ext>
            </a:extLst>
          </p:cNvPr>
          <p:cNvSpPr>
            <a:spLocks noGrp="1"/>
          </p:cNvSpPr>
          <p:nvPr>
            <p:ph sz="half" idx="1"/>
          </p:nvPr>
        </p:nvSpPr>
        <p:spPr>
          <a:xfrm>
            <a:off x="804746" y="1480377"/>
            <a:ext cx="5181600" cy="1184765"/>
          </a:xfrm>
        </p:spPr>
        <p:txBody>
          <a:bodyPr/>
          <a:lstStyle/>
          <a:p>
            <a:pPr marL="0" indent="0">
              <a:buNone/>
            </a:pPr>
            <a:r>
              <a:rPr lang="en-US" sz="2000" i="0" u="none" strike="noStrike" dirty="0">
                <a:solidFill>
                  <a:schemeClr val="tx1"/>
                </a:solidFill>
                <a:effectLst/>
                <a:ea typeface="Roboto" panose="02000000000000000000" pitchFamily="2" charset="0"/>
                <a:cs typeface="Arial" panose="020B0604020202020204" pitchFamily="34" charset="0"/>
              </a:rPr>
              <a:t>Which feature of this email is a red flag, indicating that it may be a phishing attack and not a legitimate account warning from PayPal?</a:t>
            </a:r>
          </a:p>
          <a:p>
            <a:pPr marL="0" indent="0">
              <a:buNone/>
            </a:pPr>
            <a:endParaRPr lang="en-US" dirty="0"/>
          </a:p>
        </p:txBody>
      </p:sp>
      <p:sp>
        <p:nvSpPr>
          <p:cNvPr id="4" name="Date Placeholder 3">
            <a:extLst>
              <a:ext uri="{FF2B5EF4-FFF2-40B4-BE49-F238E27FC236}">
                <a16:creationId xmlns:a16="http://schemas.microsoft.com/office/drawing/2014/main" id="{22254A55-457F-4E02-A539-7C3DA66C2369}"/>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5" name="Text Placeholder 4">
            <a:extLst>
              <a:ext uri="{FF2B5EF4-FFF2-40B4-BE49-F238E27FC236}">
                <a16:creationId xmlns:a16="http://schemas.microsoft.com/office/drawing/2014/main" id="{A20910FF-C0E1-4234-8878-103EBFC5FCBB}"/>
              </a:ext>
            </a:extLst>
          </p:cNvPr>
          <p:cNvSpPr>
            <a:spLocks noGrp="1"/>
          </p:cNvSpPr>
          <p:nvPr>
            <p:ph type="body" sz="quarter" idx="11"/>
          </p:nvPr>
        </p:nvSpPr>
        <p:spPr/>
        <p:txBody>
          <a:bodyPr/>
          <a:lstStyle/>
          <a:p>
            <a:r>
              <a:rPr lang="en-US" dirty="0">
                <a:cs typeface="Arial" panose="020B0604020202020204" pitchFamily="34" charset="0"/>
              </a:rPr>
              <a:t>PHISHING QUIZ 2</a:t>
            </a:r>
          </a:p>
        </p:txBody>
      </p:sp>
      <p:pic>
        <p:nvPicPr>
          <p:cNvPr id="6" name="Picture 2">
            <a:extLst>
              <a:ext uri="{FF2B5EF4-FFF2-40B4-BE49-F238E27FC236}">
                <a16:creationId xmlns:a16="http://schemas.microsoft.com/office/drawing/2014/main" id="{546BB4FC-65AD-44C5-90D7-21C6AB834E2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74921" y="914401"/>
            <a:ext cx="4886837" cy="534837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85364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8CD9EA5-49D1-4CFB-A434-80C274038BAD}"/>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4" name="Text Placeholder 3">
            <a:extLst>
              <a:ext uri="{FF2B5EF4-FFF2-40B4-BE49-F238E27FC236}">
                <a16:creationId xmlns:a16="http://schemas.microsoft.com/office/drawing/2014/main" id="{210B2A30-674C-4A6A-A72A-8244E4DAF578}"/>
              </a:ext>
            </a:extLst>
          </p:cNvPr>
          <p:cNvSpPr>
            <a:spLocks noGrp="1"/>
          </p:cNvSpPr>
          <p:nvPr>
            <p:ph type="body" sz="quarter" idx="11"/>
          </p:nvPr>
        </p:nvSpPr>
        <p:spPr/>
        <p:txBody>
          <a:bodyPr/>
          <a:lstStyle/>
          <a:p>
            <a:r>
              <a:rPr lang="en-US" dirty="0">
                <a:cs typeface="Arial" panose="020B0604020202020204" pitchFamily="34" charset="0"/>
              </a:rPr>
              <a:t>QUIZ ANSWER 2</a:t>
            </a:r>
          </a:p>
        </p:txBody>
      </p:sp>
      <p:pic>
        <p:nvPicPr>
          <p:cNvPr id="5" name="Picture 2">
            <a:extLst>
              <a:ext uri="{FF2B5EF4-FFF2-40B4-BE49-F238E27FC236}">
                <a16:creationId xmlns:a16="http://schemas.microsoft.com/office/drawing/2014/main" id="{96F03EBF-3219-41C9-B8DF-8A2B56F55CE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75573" y="1207698"/>
            <a:ext cx="4240854" cy="496926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6" name="Ink 5">
                <a:extLst>
                  <a:ext uri="{FF2B5EF4-FFF2-40B4-BE49-F238E27FC236}">
                    <a16:creationId xmlns:a16="http://schemas.microsoft.com/office/drawing/2014/main" id="{98651C38-FF7C-46A3-8DBB-25959B476202}"/>
                  </a:ext>
                </a:extLst>
              </p14:cNvPr>
              <p14:cNvContentPartPr/>
              <p14:nvPr/>
            </p14:nvContentPartPr>
            <p14:xfrm>
              <a:off x="3921077" y="1220964"/>
              <a:ext cx="2228400" cy="333720"/>
            </p14:xfrm>
          </p:contentPart>
        </mc:Choice>
        <mc:Fallback xmlns="">
          <p:pic>
            <p:nvPicPr>
              <p:cNvPr id="6" name="Ink 5">
                <a:extLst>
                  <a:ext uri="{FF2B5EF4-FFF2-40B4-BE49-F238E27FC236}">
                    <a16:creationId xmlns:a16="http://schemas.microsoft.com/office/drawing/2014/main" id="{98651C38-FF7C-46A3-8DBB-25959B476202}"/>
                  </a:ext>
                </a:extLst>
              </p:cNvPr>
              <p:cNvPicPr/>
              <p:nvPr/>
            </p:nvPicPr>
            <p:blipFill>
              <a:blip r:embed="rId4"/>
              <a:stretch>
                <a:fillRect/>
              </a:stretch>
            </p:blipFill>
            <p:spPr>
              <a:xfrm>
                <a:off x="3912077" y="1211964"/>
                <a:ext cx="2246040" cy="3513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10DD0D47-0E51-46EB-B46D-4004AE5EBABB}"/>
                  </a:ext>
                </a:extLst>
              </p14:cNvPr>
              <p14:cNvContentPartPr/>
              <p14:nvPr/>
            </p14:nvContentPartPr>
            <p14:xfrm>
              <a:off x="3888317" y="3305004"/>
              <a:ext cx="1398600" cy="353880"/>
            </p14:xfrm>
          </p:contentPart>
        </mc:Choice>
        <mc:Fallback xmlns="">
          <p:pic>
            <p:nvPicPr>
              <p:cNvPr id="7" name="Ink 6">
                <a:extLst>
                  <a:ext uri="{FF2B5EF4-FFF2-40B4-BE49-F238E27FC236}">
                    <a16:creationId xmlns:a16="http://schemas.microsoft.com/office/drawing/2014/main" id="{10DD0D47-0E51-46EB-B46D-4004AE5EBABB}"/>
                  </a:ext>
                </a:extLst>
              </p:cNvPr>
              <p:cNvPicPr/>
              <p:nvPr/>
            </p:nvPicPr>
            <p:blipFill>
              <a:blip r:embed="rId6"/>
              <a:stretch>
                <a:fillRect/>
              </a:stretch>
            </p:blipFill>
            <p:spPr>
              <a:xfrm>
                <a:off x="3879315" y="3296004"/>
                <a:ext cx="1416245" cy="371520"/>
              </a:xfrm>
              <a:prstGeom prst="rect">
                <a:avLst/>
              </a:prstGeom>
            </p:spPr>
          </p:pic>
        </mc:Fallback>
      </mc:AlternateContent>
    </p:spTree>
    <p:extLst>
      <p:ext uri="{BB962C8B-B14F-4D97-AF65-F5344CB8AC3E}">
        <p14:creationId xmlns:p14="http://schemas.microsoft.com/office/powerpoint/2010/main" val="36513215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9A86A84-7AA8-4F27-B7F7-7A03515883DA}"/>
              </a:ext>
            </a:extLst>
          </p:cNvPr>
          <p:cNvSpPr>
            <a:spLocks noGrp="1"/>
          </p:cNvSpPr>
          <p:nvPr>
            <p:ph idx="1"/>
          </p:nvPr>
        </p:nvSpPr>
        <p:spPr/>
        <p:txBody>
          <a:bodyPr/>
          <a:lstStyle/>
          <a:p>
            <a:pPr>
              <a:spcBef>
                <a:spcPts val="600"/>
              </a:spcBef>
            </a:pPr>
            <a:r>
              <a:rPr lang="en-US" sz="2000" dirty="0">
                <a:cs typeface="Arial" panose="020B0604020202020204" pitchFamily="34" charset="0"/>
              </a:rPr>
              <a:t>We underestimate the risk</a:t>
            </a:r>
          </a:p>
          <a:p>
            <a:r>
              <a:rPr lang="en-US" sz="2000" dirty="0">
                <a:cs typeface="Arial" panose="020B0604020202020204" pitchFamily="34" charset="0"/>
              </a:rPr>
              <a:t>Our brains are wired to make quick decisions</a:t>
            </a:r>
          </a:p>
          <a:p>
            <a:r>
              <a:rPr lang="en-US" sz="2000" dirty="0">
                <a:cs typeface="Arial" panose="020B0604020202020204" pitchFamily="34" charset="0"/>
              </a:rPr>
              <a:t>We see the potential for high benefits outweighing the risks</a:t>
            </a:r>
          </a:p>
          <a:p>
            <a:endParaRPr lang="en-US" sz="2000" dirty="0"/>
          </a:p>
        </p:txBody>
      </p:sp>
      <p:sp>
        <p:nvSpPr>
          <p:cNvPr id="3" name="Date Placeholder 2">
            <a:extLst>
              <a:ext uri="{FF2B5EF4-FFF2-40B4-BE49-F238E27FC236}">
                <a16:creationId xmlns:a16="http://schemas.microsoft.com/office/drawing/2014/main" id="{AABDD360-B9BA-46D8-9A37-AE64BD4BF3BE}"/>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4" name="Text Placeholder 3">
            <a:extLst>
              <a:ext uri="{FF2B5EF4-FFF2-40B4-BE49-F238E27FC236}">
                <a16:creationId xmlns:a16="http://schemas.microsoft.com/office/drawing/2014/main" id="{86B5BA14-705C-4D2E-9A61-2C6819563C52}"/>
              </a:ext>
            </a:extLst>
          </p:cNvPr>
          <p:cNvSpPr>
            <a:spLocks noGrp="1"/>
          </p:cNvSpPr>
          <p:nvPr>
            <p:ph type="body" sz="quarter" idx="11"/>
          </p:nvPr>
        </p:nvSpPr>
        <p:spPr/>
        <p:txBody>
          <a:bodyPr/>
          <a:lstStyle/>
          <a:p>
            <a:r>
              <a:rPr lang="en-US" dirty="0"/>
              <a:t>WHY WE FALL FOR PHISHING</a:t>
            </a:r>
          </a:p>
        </p:txBody>
      </p:sp>
    </p:spTree>
    <p:extLst>
      <p:ext uri="{BB962C8B-B14F-4D97-AF65-F5344CB8AC3E}">
        <p14:creationId xmlns:p14="http://schemas.microsoft.com/office/powerpoint/2010/main" val="23009371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3569093-C128-4437-836C-9F27CE2837DD}"/>
              </a:ext>
            </a:extLst>
          </p:cNvPr>
          <p:cNvSpPr>
            <a:spLocks noGrp="1"/>
          </p:cNvSpPr>
          <p:nvPr>
            <p:ph idx="1"/>
          </p:nvPr>
        </p:nvSpPr>
        <p:spPr/>
        <p:txBody>
          <a:bodyPr/>
          <a:lstStyle/>
          <a:p>
            <a:pPr marL="285750" indent="-285750"/>
            <a:r>
              <a:rPr lang="en-US" sz="2000" dirty="0">
                <a:cs typeface="Arial" panose="020B0604020202020204" pitchFamily="34" charset="0"/>
              </a:rPr>
              <a:t>Protect your network by using antivirus and anti-phishing technology</a:t>
            </a:r>
          </a:p>
          <a:p>
            <a:pPr marL="285750" indent="-285750"/>
            <a:r>
              <a:rPr lang="en-US" sz="2000" dirty="0">
                <a:cs typeface="Arial" panose="020B0604020202020204" pitchFamily="34" charset="0"/>
              </a:rPr>
              <a:t>Protect your computer and mobile phone by setting software to update automatically</a:t>
            </a:r>
          </a:p>
          <a:p>
            <a:pPr marL="285750" indent="-285750"/>
            <a:r>
              <a:rPr lang="en-US" sz="2000" dirty="0">
                <a:cs typeface="Arial" panose="020B0604020202020204" pitchFamily="34" charset="0"/>
              </a:rPr>
              <a:t>Protect your accounts by using multi-factor authentication</a:t>
            </a:r>
          </a:p>
          <a:p>
            <a:pPr marL="285750" indent="-285750"/>
            <a:r>
              <a:rPr lang="en-US" sz="2000" dirty="0">
                <a:cs typeface="Arial" panose="020B0604020202020204" pitchFamily="34" charset="0"/>
              </a:rPr>
              <a:t>Protect your data by backing it up</a:t>
            </a:r>
          </a:p>
          <a:p>
            <a:pPr marL="285750" indent="-285750"/>
            <a:r>
              <a:rPr lang="en-US" sz="2000" dirty="0">
                <a:cs typeface="Arial" panose="020B0604020202020204" pitchFamily="34" charset="0"/>
              </a:rPr>
              <a:t>Think before you click!</a:t>
            </a:r>
          </a:p>
          <a:p>
            <a:pPr marL="285750" indent="-285750"/>
            <a:r>
              <a:rPr lang="en-US" sz="2000" dirty="0">
                <a:solidFill>
                  <a:schemeClr val="tx1"/>
                </a:solidFill>
                <a:cs typeface="Arial" panose="020B0604020202020204" pitchFamily="34" charset="0"/>
              </a:rPr>
              <a:t>Never give </a:t>
            </a:r>
            <a:r>
              <a:rPr lang="en-US" sz="2000" dirty="0">
                <a:cs typeface="Arial" panose="020B0604020202020204" pitchFamily="34" charset="0"/>
              </a:rPr>
              <a:t>o</a:t>
            </a:r>
            <a:r>
              <a:rPr lang="en-US" sz="2000" dirty="0">
                <a:solidFill>
                  <a:schemeClr val="tx1"/>
                </a:solidFill>
                <a:cs typeface="Arial" panose="020B0604020202020204" pitchFamily="34" charset="0"/>
              </a:rPr>
              <a:t>ut </a:t>
            </a:r>
            <a:r>
              <a:rPr lang="en-US" sz="2000" dirty="0">
                <a:cs typeface="Arial" panose="020B0604020202020204" pitchFamily="34" charset="0"/>
              </a:rPr>
              <a:t>p</a:t>
            </a:r>
            <a:r>
              <a:rPr lang="en-US" sz="2000" dirty="0">
                <a:solidFill>
                  <a:schemeClr val="tx1"/>
                </a:solidFill>
                <a:cs typeface="Arial" panose="020B0604020202020204" pitchFamily="34" charset="0"/>
              </a:rPr>
              <a:t>ersonal </a:t>
            </a:r>
            <a:r>
              <a:rPr lang="en-US" sz="2000" dirty="0">
                <a:cs typeface="Arial" panose="020B0604020202020204" pitchFamily="34" charset="0"/>
              </a:rPr>
              <a:t>i</a:t>
            </a:r>
            <a:r>
              <a:rPr lang="en-US" sz="2000" dirty="0">
                <a:solidFill>
                  <a:schemeClr val="tx1"/>
                </a:solidFill>
                <a:cs typeface="Arial" panose="020B0604020202020204" pitchFamily="34" charset="0"/>
              </a:rPr>
              <a:t>nformation </a:t>
            </a:r>
          </a:p>
          <a:p>
            <a:pPr marL="285750" indent="-285750"/>
            <a:r>
              <a:rPr lang="en-US" sz="2000" dirty="0">
                <a:cs typeface="Arial" panose="020B0604020202020204" pitchFamily="34" charset="0"/>
              </a:rPr>
              <a:t>Avoid pop-ups</a:t>
            </a:r>
            <a:endParaRPr lang="en-US" sz="2000" dirty="0">
              <a:solidFill>
                <a:schemeClr val="tx1"/>
              </a:solidFill>
              <a:cs typeface="Arial" panose="020B0604020202020204" pitchFamily="34" charset="0"/>
            </a:endParaRPr>
          </a:p>
          <a:p>
            <a:pPr marL="0" indent="0">
              <a:buNone/>
            </a:pPr>
            <a:endParaRPr lang="en-US" sz="2000" dirty="0"/>
          </a:p>
        </p:txBody>
      </p:sp>
      <p:sp>
        <p:nvSpPr>
          <p:cNvPr id="3" name="Date Placeholder 2">
            <a:extLst>
              <a:ext uri="{FF2B5EF4-FFF2-40B4-BE49-F238E27FC236}">
                <a16:creationId xmlns:a16="http://schemas.microsoft.com/office/drawing/2014/main" id="{EC1110B6-F087-4292-8B89-A37936B02AF1}"/>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4" name="Text Placeholder 3">
            <a:extLst>
              <a:ext uri="{FF2B5EF4-FFF2-40B4-BE49-F238E27FC236}">
                <a16:creationId xmlns:a16="http://schemas.microsoft.com/office/drawing/2014/main" id="{4344B5AA-A69D-4960-825C-CDBC0EE56C6B}"/>
              </a:ext>
            </a:extLst>
          </p:cNvPr>
          <p:cNvSpPr>
            <a:spLocks noGrp="1"/>
          </p:cNvSpPr>
          <p:nvPr>
            <p:ph type="body" sz="quarter" idx="11"/>
          </p:nvPr>
        </p:nvSpPr>
        <p:spPr>
          <a:xfrm>
            <a:off x="1200148" y="606636"/>
            <a:ext cx="7575861" cy="463882"/>
          </a:xfrm>
        </p:spPr>
        <p:txBody>
          <a:bodyPr/>
          <a:lstStyle/>
          <a:p>
            <a:r>
              <a:rPr lang="en-US" dirty="0">
                <a:cs typeface="Arial" panose="020B0604020202020204" pitchFamily="34" charset="0"/>
              </a:rPr>
              <a:t>HOW TO PROTECT YOURSELF FROM PHISHING</a:t>
            </a:r>
          </a:p>
        </p:txBody>
      </p:sp>
    </p:spTree>
    <p:extLst>
      <p:ext uri="{BB962C8B-B14F-4D97-AF65-F5344CB8AC3E}">
        <p14:creationId xmlns:p14="http://schemas.microsoft.com/office/powerpoint/2010/main" val="8877797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C0A279-9B63-42A9-9E79-1A4912D50620}"/>
              </a:ext>
            </a:extLst>
          </p:cNvPr>
          <p:cNvSpPr>
            <a:spLocks noGrp="1"/>
          </p:cNvSpPr>
          <p:nvPr>
            <p:ph type="body" sz="quarter" idx="11"/>
          </p:nvPr>
        </p:nvSpPr>
        <p:spPr/>
        <p:txBody>
          <a:bodyPr/>
          <a:lstStyle/>
          <a:p>
            <a:r>
              <a:rPr lang="en-US" sz="3600" dirty="0"/>
              <a:t>HOW PHISHING PRONE ARE YOU</a:t>
            </a:r>
          </a:p>
        </p:txBody>
      </p:sp>
      <p:sp>
        <p:nvSpPr>
          <p:cNvPr id="3" name="Date Placeholder 2">
            <a:extLst>
              <a:ext uri="{FF2B5EF4-FFF2-40B4-BE49-F238E27FC236}">
                <a16:creationId xmlns:a16="http://schemas.microsoft.com/office/drawing/2014/main" id="{6A21D1BC-6813-4CE6-9654-2F19B7E354DA}"/>
              </a:ext>
            </a:extLst>
          </p:cNvPr>
          <p:cNvSpPr>
            <a:spLocks noGrp="1"/>
          </p:cNvSpPr>
          <p:nvPr>
            <p:ph type="dt" sz="half" idx="10"/>
          </p:nvPr>
        </p:nvSpPr>
        <p:spPr/>
        <p:txBody>
          <a:bodyPr/>
          <a:lstStyle/>
          <a:p>
            <a:fld id="{4735B4E1-6011-4A7A-908C-C6A99D838123}" type="datetime4">
              <a:rPr lang="en-US" smtClean="0"/>
              <a:pPr/>
              <a:t>February 22, 2022</a:t>
            </a:fld>
            <a:endParaRPr lang="en-US" dirty="0"/>
          </a:p>
        </p:txBody>
      </p:sp>
    </p:spTree>
    <p:extLst>
      <p:ext uri="{BB962C8B-B14F-4D97-AF65-F5344CB8AC3E}">
        <p14:creationId xmlns:p14="http://schemas.microsoft.com/office/powerpoint/2010/main" val="7367946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48785D-5334-41E9-8AD8-3D741A18829E}"/>
              </a:ext>
            </a:extLst>
          </p:cNvPr>
          <p:cNvSpPr>
            <a:spLocks noGrp="1"/>
          </p:cNvSpPr>
          <p:nvPr>
            <p:ph idx="1"/>
          </p:nvPr>
        </p:nvSpPr>
        <p:spPr>
          <a:xfrm>
            <a:off x="838200" y="1825625"/>
            <a:ext cx="10515600" cy="806063"/>
          </a:xfrm>
        </p:spPr>
        <p:txBody>
          <a:bodyPr/>
          <a:lstStyle/>
          <a:p>
            <a:pPr marL="0" indent="0">
              <a:buNone/>
            </a:pPr>
            <a:r>
              <a:rPr lang="en-US" sz="4400" dirty="0">
                <a:solidFill>
                  <a:srgbClr val="003663"/>
                </a:solidFill>
                <a:cs typeface="Arial" panose="020B0604020202020204" pitchFamily="34" charset="0"/>
              </a:rPr>
              <a:t> YES or NO</a:t>
            </a:r>
          </a:p>
        </p:txBody>
      </p:sp>
      <p:sp>
        <p:nvSpPr>
          <p:cNvPr id="3" name="Date Placeholder 2">
            <a:extLst>
              <a:ext uri="{FF2B5EF4-FFF2-40B4-BE49-F238E27FC236}">
                <a16:creationId xmlns:a16="http://schemas.microsoft.com/office/drawing/2014/main" id="{011468C8-2A9E-4E52-B6A9-9D2F66721DBD}"/>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4" name="Text Placeholder 3">
            <a:extLst>
              <a:ext uri="{FF2B5EF4-FFF2-40B4-BE49-F238E27FC236}">
                <a16:creationId xmlns:a16="http://schemas.microsoft.com/office/drawing/2014/main" id="{B42032CE-25FA-48E3-8C8D-9504E7630619}"/>
              </a:ext>
            </a:extLst>
          </p:cNvPr>
          <p:cNvSpPr>
            <a:spLocks noGrp="1"/>
          </p:cNvSpPr>
          <p:nvPr>
            <p:ph type="body" sz="quarter" idx="11"/>
          </p:nvPr>
        </p:nvSpPr>
        <p:spPr>
          <a:xfrm>
            <a:off x="1200149" y="606635"/>
            <a:ext cx="9203939" cy="579496"/>
          </a:xfrm>
        </p:spPr>
        <p:txBody>
          <a:bodyPr/>
          <a:lstStyle/>
          <a:p>
            <a:r>
              <a:rPr lang="en-US" dirty="0">
                <a:cs typeface="Arial" panose="020B0604020202020204" pitchFamily="34" charset="0"/>
              </a:rPr>
              <a:t>Do you use the same password for multiple accounts?</a:t>
            </a:r>
          </a:p>
        </p:txBody>
      </p:sp>
      <p:pic>
        <p:nvPicPr>
          <p:cNvPr id="5" name="Picture 2" descr="Phishing: 8 Ways to Avoid Becoming Phish Bait - Digital Defense">
            <a:extLst>
              <a:ext uri="{FF2B5EF4-FFF2-40B4-BE49-F238E27FC236}">
                <a16:creationId xmlns:a16="http://schemas.microsoft.com/office/drawing/2014/main" id="{B3BFAEB8-B3FB-436B-B2EF-10BFA86C81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06879" y="0"/>
            <a:ext cx="3685121" cy="3449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57943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2BC1047-46B0-4344-8BD4-78C47B322DFD}"/>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4" name="Text Placeholder 3">
            <a:extLst>
              <a:ext uri="{FF2B5EF4-FFF2-40B4-BE49-F238E27FC236}">
                <a16:creationId xmlns:a16="http://schemas.microsoft.com/office/drawing/2014/main" id="{143FE173-1A60-47E1-BAD6-9424F0C98AE6}"/>
              </a:ext>
            </a:extLst>
          </p:cNvPr>
          <p:cNvSpPr>
            <a:spLocks noGrp="1"/>
          </p:cNvSpPr>
          <p:nvPr>
            <p:ph type="body" sz="quarter" idx="11"/>
          </p:nvPr>
        </p:nvSpPr>
        <p:spPr>
          <a:xfrm>
            <a:off x="1200150" y="483972"/>
            <a:ext cx="8835948" cy="932233"/>
          </a:xfrm>
        </p:spPr>
        <p:txBody>
          <a:bodyPr/>
          <a:lstStyle/>
          <a:p>
            <a:r>
              <a:rPr lang="en-US" dirty="0">
                <a:cs typeface="Arial" panose="020B0604020202020204" pitchFamily="34" charset="0"/>
              </a:rPr>
              <a:t>Do you overshare on social media, constantly post your location and answer personal questions?</a:t>
            </a:r>
          </a:p>
        </p:txBody>
      </p:sp>
      <p:pic>
        <p:nvPicPr>
          <p:cNvPr id="6" name="Picture 2" descr="Phishing: 8 Ways to Avoid Becoming Phish Bait - Digital Defense">
            <a:extLst>
              <a:ext uri="{FF2B5EF4-FFF2-40B4-BE49-F238E27FC236}">
                <a16:creationId xmlns:a16="http://schemas.microsoft.com/office/drawing/2014/main" id="{C7578085-5691-464A-A635-A440E056F7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06879" y="0"/>
            <a:ext cx="3685121" cy="3449273"/>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1">
            <a:extLst>
              <a:ext uri="{FF2B5EF4-FFF2-40B4-BE49-F238E27FC236}">
                <a16:creationId xmlns:a16="http://schemas.microsoft.com/office/drawing/2014/main" id="{3FAC68FD-D000-4BF6-954E-DC6B00E2FCB4}"/>
              </a:ext>
            </a:extLst>
          </p:cNvPr>
          <p:cNvSpPr>
            <a:spLocks noGrp="1"/>
          </p:cNvSpPr>
          <p:nvPr>
            <p:ph idx="1"/>
          </p:nvPr>
        </p:nvSpPr>
        <p:spPr>
          <a:xfrm>
            <a:off x="838200" y="1825625"/>
            <a:ext cx="10515600" cy="806063"/>
          </a:xfrm>
        </p:spPr>
        <p:txBody>
          <a:bodyPr/>
          <a:lstStyle/>
          <a:p>
            <a:pPr marL="0" indent="0">
              <a:buNone/>
            </a:pPr>
            <a:r>
              <a:rPr lang="en-US" sz="4400" dirty="0">
                <a:solidFill>
                  <a:srgbClr val="003663"/>
                </a:solidFill>
                <a:cs typeface="Arial" panose="020B0604020202020204" pitchFamily="34" charset="0"/>
              </a:rPr>
              <a:t> YES or NO</a:t>
            </a:r>
          </a:p>
        </p:txBody>
      </p:sp>
    </p:spTree>
    <p:extLst>
      <p:ext uri="{BB962C8B-B14F-4D97-AF65-F5344CB8AC3E}">
        <p14:creationId xmlns:p14="http://schemas.microsoft.com/office/powerpoint/2010/main" val="1644976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EC44B78-2552-4DF4-9EAA-E7DC7BD2BC22}"/>
              </a:ext>
            </a:extLst>
          </p:cNvPr>
          <p:cNvSpPr/>
          <p:nvPr/>
        </p:nvSpPr>
        <p:spPr>
          <a:xfrm>
            <a:off x="0" y="1602827"/>
            <a:ext cx="12192000" cy="2099527"/>
          </a:xfrm>
          <a:prstGeom prst="rect">
            <a:avLst/>
          </a:prstGeom>
          <a:solidFill>
            <a:srgbClr val="1F497D"/>
          </a:solidFill>
          <a:ln>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lIns="39735" tIns="19868" rIns="39735" bIns="19868" spcCol="0" rtlCol="0" anchor="ctr"/>
          <a:lstStyle/>
          <a:p>
            <a:pPr algn="ctr" defTabSz="397470" fontAlgn="base">
              <a:spcBef>
                <a:spcPct val="0"/>
              </a:spcBef>
              <a:spcAft>
                <a:spcPct val="0"/>
              </a:spcAft>
              <a:defRPr/>
            </a:pPr>
            <a:endParaRPr lang="en-US" sz="783">
              <a:solidFill>
                <a:srgbClr val="FFFFFF"/>
              </a:solidFill>
              <a:latin typeface="Arial"/>
            </a:endParaRPr>
          </a:p>
        </p:txBody>
      </p:sp>
      <p:sp>
        <p:nvSpPr>
          <p:cNvPr id="4" name="Rectangle 3">
            <a:extLst>
              <a:ext uri="{FF2B5EF4-FFF2-40B4-BE49-F238E27FC236}">
                <a16:creationId xmlns:a16="http://schemas.microsoft.com/office/drawing/2014/main" id="{DDD6812F-7E11-4188-8E1E-419C1140F278}"/>
              </a:ext>
            </a:extLst>
          </p:cNvPr>
          <p:cNvSpPr/>
          <p:nvPr/>
        </p:nvSpPr>
        <p:spPr>
          <a:xfrm>
            <a:off x="6317177" y="1602827"/>
            <a:ext cx="5874823" cy="2099527"/>
          </a:xfrm>
          <a:prstGeom prst="rect">
            <a:avLst/>
          </a:prstGeom>
          <a:solidFill>
            <a:srgbClr val="C0504D"/>
          </a:solidFill>
          <a:ln>
            <a:solidFill>
              <a:srgbClr val="C050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97470" fontAlgn="base">
              <a:spcBef>
                <a:spcPct val="0"/>
              </a:spcBef>
              <a:spcAft>
                <a:spcPct val="0"/>
              </a:spcAft>
              <a:defRPr/>
            </a:pPr>
            <a:endParaRPr lang="en-US" sz="783">
              <a:solidFill>
                <a:srgbClr val="FFFFFF"/>
              </a:solidFill>
              <a:latin typeface="Arial"/>
            </a:endParaRPr>
          </a:p>
        </p:txBody>
      </p:sp>
      <p:sp>
        <p:nvSpPr>
          <p:cNvPr id="5" name="Rectangle 4">
            <a:extLst>
              <a:ext uri="{FF2B5EF4-FFF2-40B4-BE49-F238E27FC236}">
                <a16:creationId xmlns:a16="http://schemas.microsoft.com/office/drawing/2014/main" id="{953188E6-1EF3-477C-A250-4B077DA9C3AB}"/>
              </a:ext>
            </a:extLst>
          </p:cNvPr>
          <p:cNvSpPr/>
          <p:nvPr/>
        </p:nvSpPr>
        <p:spPr>
          <a:xfrm>
            <a:off x="221179" y="1799994"/>
            <a:ext cx="5299364" cy="1644937"/>
          </a:xfrm>
          <a:prstGeom prst="rect">
            <a:avLst/>
          </a:prstGeom>
        </p:spPr>
        <p:txBody>
          <a:bodyPr wrap="square">
            <a:spAutoFit/>
          </a:bodyPr>
          <a:lstStyle/>
          <a:p>
            <a:pPr marL="233806" indent="-233806" defTabSz="997574">
              <a:buFont typeface="Wingdings" panose="05000000000000000000" pitchFamily="2" charset="2"/>
              <a:buChar char="Ø"/>
              <a:defRPr/>
            </a:pPr>
            <a:r>
              <a:rPr lang="en-US" sz="2181" b="1">
                <a:solidFill>
                  <a:prstClr val="white"/>
                </a:solidFill>
                <a:latin typeface="Calibri"/>
                <a:ea typeface="Verdana" pitchFamily="34" charset="0"/>
                <a:cs typeface="Verdana" pitchFamily="34" charset="0"/>
              </a:rPr>
              <a:t>Technology &amp; Systems Integrator</a:t>
            </a:r>
          </a:p>
          <a:p>
            <a:pPr marL="233806" indent="-233806" defTabSz="997574">
              <a:buFont typeface="Wingdings" panose="05000000000000000000" pitchFamily="2" charset="2"/>
              <a:buChar char="Ø"/>
              <a:defRPr/>
            </a:pPr>
            <a:r>
              <a:rPr lang="en-US" sz="2181" b="1">
                <a:solidFill>
                  <a:prstClr val="white"/>
                </a:solidFill>
                <a:latin typeface="Calibri"/>
                <a:ea typeface="Verdana" pitchFamily="34" charset="0"/>
                <a:cs typeface="Verdana" pitchFamily="34" charset="0"/>
              </a:rPr>
              <a:t>Founded in 2002</a:t>
            </a:r>
          </a:p>
          <a:p>
            <a:pPr marL="732592" lvl="1" indent="-233806" defTabSz="997574">
              <a:buFont typeface="Wingdings" panose="05000000000000000000" pitchFamily="2" charset="2"/>
              <a:buChar char="v"/>
              <a:defRPr/>
            </a:pPr>
            <a:r>
              <a:rPr lang="en-US" sz="1909">
                <a:solidFill>
                  <a:prstClr val="white"/>
                </a:solidFill>
                <a:latin typeface="Calibri"/>
                <a:ea typeface="Verdana" pitchFamily="34" charset="0"/>
                <a:cs typeface="Verdana" pitchFamily="34" charset="0"/>
              </a:rPr>
              <a:t>135 employees</a:t>
            </a:r>
          </a:p>
          <a:p>
            <a:pPr marL="732592" lvl="1" indent="-233806" defTabSz="997574">
              <a:buFont typeface="Wingdings" panose="05000000000000000000" pitchFamily="2" charset="2"/>
              <a:buChar char="v"/>
              <a:defRPr/>
            </a:pPr>
            <a:r>
              <a:rPr lang="en-US" sz="1909">
                <a:solidFill>
                  <a:prstClr val="white"/>
                </a:solidFill>
                <a:latin typeface="Calibri"/>
                <a:ea typeface="Verdana" pitchFamily="34" charset="0"/>
                <a:cs typeface="Verdana" pitchFamily="34" charset="0"/>
              </a:rPr>
              <a:t>Main offices in Atlanta, GA; Vienna, VA (DC Metro); Florida; and Europe</a:t>
            </a:r>
            <a:endParaRPr lang="en-US" sz="955">
              <a:solidFill>
                <a:srgbClr val="000000"/>
              </a:solidFill>
              <a:latin typeface="Arial" charset="0"/>
              <a:ea typeface="ＭＳ Ｐゴシック" charset="0"/>
            </a:endParaRPr>
          </a:p>
        </p:txBody>
      </p:sp>
      <p:sp>
        <p:nvSpPr>
          <p:cNvPr id="6" name="Rectangle 5">
            <a:extLst>
              <a:ext uri="{FF2B5EF4-FFF2-40B4-BE49-F238E27FC236}">
                <a16:creationId xmlns:a16="http://schemas.microsoft.com/office/drawing/2014/main" id="{106F4B52-EA08-437C-81BD-53F84C837A8D}"/>
              </a:ext>
            </a:extLst>
          </p:cNvPr>
          <p:cNvSpPr/>
          <p:nvPr/>
        </p:nvSpPr>
        <p:spPr>
          <a:xfrm>
            <a:off x="4158193" y="3711095"/>
            <a:ext cx="4867312" cy="2493819"/>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735" tIns="19868" rIns="39735" bIns="19868" spcCol="0" rtlCol="0" anchor="ctr"/>
          <a:lstStyle/>
          <a:p>
            <a:pPr algn="ctr" defTabSz="397470" fontAlgn="base">
              <a:spcBef>
                <a:spcPct val="0"/>
              </a:spcBef>
              <a:spcAft>
                <a:spcPct val="0"/>
              </a:spcAft>
              <a:defRPr/>
            </a:pPr>
            <a:endParaRPr lang="en-US" sz="783">
              <a:solidFill>
                <a:srgbClr val="FFFFFF"/>
              </a:solidFill>
              <a:latin typeface="Arial"/>
            </a:endParaRPr>
          </a:p>
        </p:txBody>
      </p:sp>
      <p:pic>
        <p:nvPicPr>
          <p:cNvPr id="7" name="Picture 10">
            <a:extLst>
              <a:ext uri="{FF2B5EF4-FFF2-40B4-BE49-F238E27FC236}">
                <a16:creationId xmlns:a16="http://schemas.microsoft.com/office/drawing/2014/main" id="{3214E865-529A-4A4D-9256-59ACC18E8A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41351" y="3922624"/>
            <a:ext cx="1143000" cy="809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6" descr="Related image">
            <a:extLst>
              <a:ext uri="{FF2B5EF4-FFF2-40B4-BE49-F238E27FC236}">
                <a16:creationId xmlns:a16="http://schemas.microsoft.com/office/drawing/2014/main" id="{A81973AC-C95B-42D0-B218-6CD2060BA20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667" r="15825"/>
          <a:stretch/>
        </p:blipFill>
        <p:spPr bwMode="auto">
          <a:xfrm>
            <a:off x="10897875" y="4310055"/>
            <a:ext cx="935181" cy="115440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0A63001-9EC2-4B8B-A753-3C86405C92B8}"/>
              </a:ext>
            </a:extLst>
          </p:cNvPr>
          <p:cNvPicPr>
            <a:picLocks noChangeAspect="1"/>
          </p:cNvPicPr>
          <p:nvPr/>
        </p:nvPicPr>
        <p:blipFill>
          <a:blip r:embed="rId4"/>
          <a:stretch>
            <a:fillRect/>
          </a:stretch>
        </p:blipFill>
        <p:spPr>
          <a:xfrm>
            <a:off x="9233135" y="5423509"/>
            <a:ext cx="1772316" cy="660712"/>
          </a:xfrm>
          <a:prstGeom prst="rect">
            <a:avLst/>
          </a:prstGeom>
        </p:spPr>
      </p:pic>
      <p:pic>
        <p:nvPicPr>
          <p:cNvPr id="10" name="Picture 2" descr="930gov 2019 Sponsors | Digital Government Institute">
            <a:extLst>
              <a:ext uri="{FF2B5EF4-FFF2-40B4-BE49-F238E27FC236}">
                <a16:creationId xmlns:a16="http://schemas.microsoft.com/office/drawing/2014/main" id="{A6758750-DA3E-4513-9639-579B33DF38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1"/>
            <a:ext cx="11388684" cy="160630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1A3591A4-9CA9-4033-A0C7-C0E936528CD8}"/>
              </a:ext>
            </a:extLst>
          </p:cNvPr>
          <p:cNvSpPr/>
          <p:nvPr/>
        </p:nvSpPr>
        <p:spPr>
          <a:xfrm>
            <a:off x="4266221" y="3727373"/>
            <a:ext cx="4669313" cy="2484270"/>
          </a:xfrm>
          <a:prstGeom prst="rect">
            <a:avLst/>
          </a:prstGeom>
        </p:spPr>
        <p:txBody>
          <a:bodyPr wrap="square">
            <a:spAutoFit/>
          </a:bodyPr>
          <a:lstStyle/>
          <a:p>
            <a:pPr marL="233806" indent="-233806" defTabSz="997574">
              <a:buFont typeface="Wingdings" panose="05000000000000000000" pitchFamily="2" charset="2"/>
              <a:buChar char="Ø"/>
              <a:defRPr/>
            </a:pPr>
            <a:r>
              <a:rPr lang="en-US" sz="1636" b="1" dirty="0">
                <a:solidFill>
                  <a:prstClr val="black"/>
                </a:solidFill>
                <a:latin typeface="Calibri"/>
                <a:ea typeface="Verdana" pitchFamily="34" charset="0"/>
                <a:cs typeface="Verdana" pitchFamily="34" charset="0"/>
              </a:rPr>
              <a:t>Veteran Owned Small Business (VOSB)</a:t>
            </a:r>
          </a:p>
          <a:p>
            <a:pPr marL="233806" indent="-233806" defTabSz="997574">
              <a:buFont typeface="Wingdings" panose="05000000000000000000" pitchFamily="2" charset="2"/>
              <a:buChar char="Ø"/>
              <a:defRPr/>
            </a:pPr>
            <a:r>
              <a:rPr lang="en-US" sz="1636" b="1" dirty="0">
                <a:solidFill>
                  <a:prstClr val="black"/>
                </a:solidFill>
                <a:latin typeface="Calibri"/>
                <a:ea typeface="Verdana" pitchFamily="34" charset="0"/>
                <a:cs typeface="Verdana" pitchFamily="34" charset="0"/>
              </a:rPr>
              <a:t>Certified MBE</a:t>
            </a:r>
          </a:p>
          <a:p>
            <a:pPr marL="233806" indent="-233806" defTabSz="997574">
              <a:buFont typeface="Wingdings" panose="05000000000000000000" pitchFamily="2" charset="2"/>
              <a:buChar char="Ø"/>
              <a:defRPr/>
            </a:pPr>
            <a:r>
              <a:rPr lang="en-US" sz="1636" b="1" dirty="0">
                <a:solidFill>
                  <a:prstClr val="black"/>
                </a:solidFill>
                <a:latin typeface="Calibri"/>
                <a:ea typeface="Verdana" pitchFamily="34" charset="0"/>
                <a:cs typeface="Verdana" pitchFamily="34" charset="0"/>
              </a:rPr>
              <a:t>ISO 9001 / ISO 27001 Certified</a:t>
            </a:r>
          </a:p>
          <a:p>
            <a:pPr marL="233806" indent="-233806" defTabSz="997574">
              <a:buFont typeface="Wingdings" panose="05000000000000000000" pitchFamily="2" charset="2"/>
              <a:buChar char="Ø"/>
              <a:defRPr/>
            </a:pPr>
            <a:r>
              <a:rPr lang="en-US" sz="1636" b="1" dirty="0">
                <a:solidFill>
                  <a:prstClr val="black"/>
                </a:solidFill>
                <a:latin typeface="Calibri"/>
                <a:ea typeface="Verdana" pitchFamily="34" charset="0"/>
                <a:cs typeface="Verdana" pitchFamily="34" charset="0"/>
              </a:rPr>
              <a:t>CMMI Level 3 Appraisal</a:t>
            </a:r>
          </a:p>
          <a:p>
            <a:pPr marL="233806" indent="-233806" defTabSz="997574">
              <a:buFont typeface="Wingdings" panose="05000000000000000000" pitchFamily="2" charset="2"/>
              <a:buChar char="Ø"/>
              <a:defRPr/>
            </a:pPr>
            <a:r>
              <a:rPr lang="en-US" sz="1636" b="1" dirty="0">
                <a:solidFill>
                  <a:prstClr val="black"/>
                </a:solidFill>
                <a:latin typeface="Calibri"/>
                <a:ea typeface="Verdana" pitchFamily="34" charset="0"/>
                <a:cs typeface="Verdana" pitchFamily="34" charset="0"/>
              </a:rPr>
              <a:t>FedRAMP Moderate (in process)</a:t>
            </a:r>
          </a:p>
          <a:p>
            <a:pPr marL="233806" indent="-233806" defTabSz="997574">
              <a:buFont typeface="Wingdings" panose="05000000000000000000" pitchFamily="2" charset="2"/>
              <a:buChar char="Ø"/>
              <a:defRPr/>
            </a:pPr>
            <a:r>
              <a:rPr lang="en-US" sz="1636" b="1" dirty="0">
                <a:solidFill>
                  <a:prstClr val="black"/>
                </a:solidFill>
                <a:latin typeface="Calibri"/>
                <a:ea typeface="Verdana" pitchFamily="34" charset="0"/>
                <a:cs typeface="Verdana" pitchFamily="34" charset="0"/>
              </a:rPr>
              <a:t>Strong partnerships </a:t>
            </a:r>
            <a:r>
              <a:rPr lang="en-US" sz="1636" dirty="0">
                <a:solidFill>
                  <a:prstClr val="black"/>
                </a:solidFill>
                <a:latin typeface="Calibri"/>
                <a:ea typeface="Verdana" pitchFamily="34" charset="0"/>
                <a:cs typeface="Verdana" pitchFamily="34" charset="0"/>
              </a:rPr>
              <a:t>with leading providers:</a:t>
            </a:r>
          </a:p>
          <a:p>
            <a:pPr marL="498786" lvl="1" defTabSz="997574">
              <a:defRPr/>
            </a:pPr>
            <a:r>
              <a:rPr lang="en-US" sz="1364" dirty="0" err="1">
                <a:solidFill>
                  <a:prstClr val="black"/>
                </a:solidFill>
                <a:latin typeface="Calibri"/>
                <a:ea typeface="Verdana" pitchFamily="34" charset="0"/>
                <a:cs typeface="Verdana" pitchFamily="34" charset="0"/>
              </a:rPr>
              <a:t>ActiveNav</a:t>
            </a:r>
            <a:r>
              <a:rPr lang="en-US" sz="1364" dirty="0">
                <a:solidFill>
                  <a:prstClr val="black"/>
                </a:solidFill>
                <a:latin typeface="Calibri"/>
                <a:ea typeface="Verdana" pitchFamily="34" charset="0"/>
                <a:cs typeface="Verdana" pitchFamily="34" charset="0"/>
              </a:rPr>
              <a:t>, Alfresco/Hyland, ASG, AWS, Box, Ephesoft, Fujitsu, Hitachi, Microsoft, OpenText, RICOH, Splunk, UiPath, Veritone, IPRO/ZyLab</a:t>
            </a:r>
          </a:p>
          <a:p>
            <a:pPr marL="233806" indent="-233806" defTabSz="997574">
              <a:buFont typeface="Wingdings" panose="05000000000000000000" pitchFamily="2" charset="2"/>
              <a:buChar char="Ø"/>
              <a:defRPr/>
            </a:pPr>
            <a:r>
              <a:rPr lang="en-US" sz="1636" b="1" dirty="0">
                <a:solidFill>
                  <a:prstClr val="black"/>
                </a:solidFill>
                <a:latin typeface="Calibri"/>
                <a:ea typeface="Verdana" pitchFamily="34" charset="0"/>
                <a:cs typeface="Verdana" pitchFamily="34" charset="0"/>
              </a:rPr>
              <a:t>Top Secret facility </a:t>
            </a:r>
            <a:r>
              <a:rPr lang="en-US" sz="1636" dirty="0">
                <a:solidFill>
                  <a:prstClr val="black"/>
                </a:solidFill>
                <a:latin typeface="Calibri"/>
                <a:ea typeface="Verdana" pitchFamily="34" charset="0"/>
                <a:cs typeface="Verdana" pitchFamily="34" charset="0"/>
              </a:rPr>
              <a:t>with 30+ Top Secret Employees</a:t>
            </a:r>
          </a:p>
        </p:txBody>
      </p:sp>
      <p:sp>
        <p:nvSpPr>
          <p:cNvPr id="13" name="Rectangle 12">
            <a:extLst>
              <a:ext uri="{FF2B5EF4-FFF2-40B4-BE49-F238E27FC236}">
                <a16:creationId xmlns:a16="http://schemas.microsoft.com/office/drawing/2014/main" id="{E5014448-DCFE-431F-BF47-05EB3AAD94D6}"/>
              </a:ext>
            </a:extLst>
          </p:cNvPr>
          <p:cNvSpPr/>
          <p:nvPr/>
        </p:nvSpPr>
        <p:spPr>
          <a:xfrm>
            <a:off x="7464918" y="1"/>
            <a:ext cx="4727081" cy="1602825"/>
          </a:xfrm>
          <a:prstGeom prst="rect">
            <a:avLst/>
          </a:prstGeom>
          <a:solidFill>
            <a:schemeClr val="accent2">
              <a:lumMod val="60000"/>
              <a:lumOff val="40000"/>
            </a:schemeClr>
          </a:solidFill>
          <a:ln>
            <a:solidFill>
              <a:srgbClr val="D99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97470" fontAlgn="base">
              <a:spcBef>
                <a:spcPct val="0"/>
              </a:spcBef>
              <a:spcAft>
                <a:spcPct val="0"/>
              </a:spcAft>
              <a:defRPr/>
            </a:pPr>
            <a:endParaRPr lang="en-US" sz="783">
              <a:solidFill>
                <a:srgbClr val="FFFFFF"/>
              </a:solidFill>
              <a:latin typeface="Arial"/>
            </a:endParaRPr>
          </a:p>
        </p:txBody>
      </p:sp>
      <p:sp>
        <p:nvSpPr>
          <p:cNvPr id="14" name="TextBox 13">
            <a:extLst>
              <a:ext uri="{FF2B5EF4-FFF2-40B4-BE49-F238E27FC236}">
                <a16:creationId xmlns:a16="http://schemas.microsoft.com/office/drawing/2014/main" id="{439F7FC2-A9A7-4F1F-97A2-1CFCFF718BD3}"/>
              </a:ext>
            </a:extLst>
          </p:cNvPr>
          <p:cNvSpPr txBox="1"/>
          <p:nvPr/>
        </p:nvSpPr>
        <p:spPr>
          <a:xfrm>
            <a:off x="7979748" y="-51955"/>
            <a:ext cx="2939266" cy="801438"/>
          </a:xfrm>
          <a:prstGeom prst="rect">
            <a:avLst/>
          </a:prstGeom>
          <a:noFill/>
        </p:spPr>
        <p:txBody>
          <a:bodyPr wrap="none" rtlCol="0">
            <a:spAutoFit/>
          </a:bodyPr>
          <a:lstStyle/>
          <a:p>
            <a:pPr algn="ctr" defTabSz="397470" fontAlgn="base">
              <a:spcBef>
                <a:spcPct val="0"/>
              </a:spcBef>
              <a:spcAft>
                <a:spcPct val="0"/>
              </a:spcAft>
              <a:defRPr/>
            </a:pPr>
            <a:r>
              <a:rPr lang="en-US" sz="4608" b="1" spc="-65">
                <a:solidFill>
                  <a:srgbClr val="FFFFFF"/>
                </a:solidFill>
                <a:latin typeface="Arial" charset="0"/>
                <a:ea typeface="ＭＳ Ｐゴシック" charset="0"/>
              </a:rPr>
              <a:t>RE-THINK</a:t>
            </a:r>
          </a:p>
        </p:txBody>
      </p:sp>
      <p:sp>
        <p:nvSpPr>
          <p:cNvPr id="15" name="TextBox 14">
            <a:extLst>
              <a:ext uri="{FF2B5EF4-FFF2-40B4-BE49-F238E27FC236}">
                <a16:creationId xmlns:a16="http://schemas.microsoft.com/office/drawing/2014/main" id="{3EFCC9FB-12A2-411C-B087-A8035B468DE3}"/>
              </a:ext>
            </a:extLst>
          </p:cNvPr>
          <p:cNvSpPr txBox="1"/>
          <p:nvPr/>
        </p:nvSpPr>
        <p:spPr>
          <a:xfrm>
            <a:off x="7914028" y="363681"/>
            <a:ext cx="3198632" cy="1435458"/>
          </a:xfrm>
          <a:prstGeom prst="rect">
            <a:avLst/>
          </a:prstGeom>
          <a:noFill/>
        </p:spPr>
        <p:txBody>
          <a:bodyPr wrap="none" rtlCol="0">
            <a:spAutoFit/>
          </a:bodyPr>
          <a:lstStyle/>
          <a:p>
            <a:pPr algn="ctr" defTabSz="397470" fontAlgn="base">
              <a:spcBef>
                <a:spcPct val="0"/>
              </a:spcBef>
              <a:spcAft>
                <a:spcPct val="0"/>
              </a:spcAft>
              <a:defRPr/>
            </a:pPr>
            <a:r>
              <a:rPr lang="en-US" sz="8728" b="1" spc="-65">
                <a:solidFill>
                  <a:srgbClr val="1F497D"/>
                </a:solidFill>
                <a:latin typeface="Arial" charset="0"/>
                <a:ea typeface="ＭＳ Ｐゴシック" charset="0"/>
              </a:rPr>
              <a:t>TECH</a:t>
            </a:r>
          </a:p>
        </p:txBody>
      </p:sp>
      <p:cxnSp>
        <p:nvCxnSpPr>
          <p:cNvPr id="16" name="Straight Connector 15">
            <a:extLst>
              <a:ext uri="{FF2B5EF4-FFF2-40B4-BE49-F238E27FC236}">
                <a16:creationId xmlns:a16="http://schemas.microsoft.com/office/drawing/2014/main" id="{D46D7C63-EDCE-4692-9C2B-80A262E78803}"/>
              </a:ext>
            </a:extLst>
          </p:cNvPr>
          <p:cNvCxnSpPr>
            <a:cxnSpLocks/>
          </p:cNvCxnSpPr>
          <p:nvPr/>
        </p:nvCxnSpPr>
        <p:spPr>
          <a:xfrm flipV="1">
            <a:off x="0" y="6195098"/>
            <a:ext cx="4158194" cy="16545"/>
          </a:xfrm>
          <a:prstGeom prst="line">
            <a:avLst/>
          </a:prstGeom>
        </p:spPr>
        <p:style>
          <a:lnRef idx="1">
            <a:schemeClr val="accent1"/>
          </a:lnRef>
          <a:fillRef idx="0">
            <a:schemeClr val="accent1"/>
          </a:fillRef>
          <a:effectRef idx="0">
            <a:schemeClr val="accent1"/>
          </a:effectRef>
          <a:fontRef idx="minor">
            <a:schemeClr val="tx1"/>
          </a:fontRef>
        </p:style>
      </p:cxnSp>
      <p:pic>
        <p:nvPicPr>
          <p:cNvPr id="17" name="Picture 2" descr="Related image">
            <a:extLst>
              <a:ext uri="{FF2B5EF4-FFF2-40B4-BE49-F238E27FC236}">
                <a16:creationId xmlns:a16="http://schemas.microsoft.com/office/drawing/2014/main" id="{8017CDEF-EC7F-4744-BD1C-F8E6D441494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925" y="4760299"/>
            <a:ext cx="1610591" cy="62074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Related image">
            <a:extLst>
              <a:ext uri="{FF2B5EF4-FFF2-40B4-BE49-F238E27FC236}">
                <a16:creationId xmlns:a16="http://schemas.microsoft.com/office/drawing/2014/main" id="{062CE007-9166-4F17-87C3-910117DD7F8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27819" y="4958004"/>
            <a:ext cx="1146629" cy="114662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6E534B85-37C2-4CF2-AE38-49DF2431631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4631" y="3896041"/>
            <a:ext cx="1236519" cy="667096"/>
          </a:xfrm>
          <a:prstGeom prst="rect">
            <a:avLst/>
          </a:prstGeom>
        </p:spPr>
      </p:pic>
      <p:pic>
        <p:nvPicPr>
          <p:cNvPr id="20" name="Picture 2" descr="Image result for fedramp">
            <a:extLst>
              <a:ext uri="{FF2B5EF4-FFF2-40B4-BE49-F238E27FC236}">
                <a16:creationId xmlns:a16="http://schemas.microsoft.com/office/drawing/2014/main" id="{A8B0352E-1967-4281-BDB1-D47E88892C0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54588" y="5542137"/>
            <a:ext cx="1935981" cy="506283"/>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Straight Connector 20">
            <a:extLst>
              <a:ext uri="{FF2B5EF4-FFF2-40B4-BE49-F238E27FC236}">
                <a16:creationId xmlns:a16="http://schemas.microsoft.com/office/drawing/2014/main" id="{9E3A2C6F-7742-4F9A-B1FE-20833B50317F}"/>
              </a:ext>
            </a:extLst>
          </p:cNvPr>
          <p:cNvCxnSpPr>
            <a:cxnSpLocks/>
          </p:cNvCxnSpPr>
          <p:nvPr/>
        </p:nvCxnSpPr>
        <p:spPr>
          <a:xfrm>
            <a:off x="9025505" y="6201285"/>
            <a:ext cx="3166495" cy="10358"/>
          </a:xfrm>
          <a:prstGeom prst="line">
            <a:avLst/>
          </a:prstGeom>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DD8A6EB5-E2F1-437D-976B-01731086E197}"/>
              </a:ext>
            </a:extLst>
          </p:cNvPr>
          <p:cNvSpPr/>
          <p:nvPr/>
        </p:nvSpPr>
        <p:spPr>
          <a:xfrm>
            <a:off x="6482223" y="1602826"/>
            <a:ext cx="5709776" cy="2169825"/>
          </a:xfrm>
          <a:prstGeom prst="rect">
            <a:avLst/>
          </a:prstGeom>
        </p:spPr>
        <p:txBody>
          <a:bodyPr wrap="square">
            <a:spAutoFit/>
          </a:bodyPr>
          <a:lstStyle/>
          <a:p>
            <a:pPr marL="233806" indent="-233806" defTabSz="997574">
              <a:buFont typeface="Wingdings" panose="05000000000000000000" pitchFamily="2" charset="2"/>
              <a:buChar char="Ø"/>
              <a:defRPr/>
            </a:pPr>
            <a:r>
              <a:rPr lang="en-US" sz="1500" dirty="0">
                <a:solidFill>
                  <a:prstClr val="white"/>
                </a:solidFill>
                <a:latin typeface="Calibri"/>
                <a:ea typeface="Verdana" pitchFamily="34" charset="0"/>
                <a:cs typeface="Verdana" pitchFamily="34" charset="0"/>
              </a:rPr>
              <a:t>Recipient of </a:t>
            </a:r>
            <a:r>
              <a:rPr lang="en-US" sz="1500" b="1" dirty="0">
                <a:solidFill>
                  <a:prstClr val="white"/>
                </a:solidFill>
                <a:latin typeface="Calibri"/>
                <a:ea typeface="Verdana" pitchFamily="34" charset="0"/>
                <a:cs typeface="Verdana" pitchFamily="34" charset="0"/>
              </a:rPr>
              <a:t>numerous awards:</a:t>
            </a:r>
            <a:endParaRPr lang="en-US" sz="1500" dirty="0">
              <a:solidFill>
                <a:prstClr val="white"/>
              </a:solidFill>
              <a:latin typeface="Calibri"/>
              <a:ea typeface="Verdana" pitchFamily="34" charset="0"/>
              <a:cs typeface="Verdana" pitchFamily="34" charset="0"/>
            </a:endParaRPr>
          </a:p>
          <a:p>
            <a:pPr marL="541218" lvl="1" indent="-306330" defTabSz="997574">
              <a:buFont typeface="Wingdings" panose="05000000000000000000" pitchFamily="2" charset="2"/>
              <a:buChar char="v"/>
              <a:defRPr/>
            </a:pPr>
            <a:r>
              <a:rPr lang="en-US" sz="1500" dirty="0">
                <a:solidFill>
                  <a:prstClr val="white"/>
                </a:solidFill>
                <a:latin typeface="Calibri"/>
                <a:ea typeface="Verdana" pitchFamily="34" charset="0"/>
                <a:cs typeface="Verdana" pitchFamily="34" charset="0"/>
              </a:rPr>
              <a:t>Correspondence Mgmt. Inclusion in Innovation </a:t>
            </a:r>
            <a:r>
              <a:rPr lang="en-US" sz="1500" dirty="0" err="1">
                <a:solidFill>
                  <a:prstClr val="white"/>
                </a:solidFill>
                <a:latin typeface="Calibri"/>
                <a:ea typeface="Verdana" pitchFamily="34" charset="0"/>
                <a:cs typeface="Verdana" pitchFamily="34" charset="0"/>
              </a:rPr>
              <a:t>Microquadrant</a:t>
            </a:r>
            <a:r>
              <a:rPr lang="en-US" sz="1500" dirty="0">
                <a:solidFill>
                  <a:prstClr val="white"/>
                </a:solidFill>
                <a:latin typeface="Calibri"/>
                <a:ea typeface="Verdana" pitchFamily="34" charset="0"/>
                <a:cs typeface="Verdana" pitchFamily="34" charset="0"/>
              </a:rPr>
              <a:t> by </a:t>
            </a:r>
            <a:r>
              <a:rPr lang="en-US" sz="1500" dirty="0" err="1">
                <a:solidFill>
                  <a:prstClr val="white"/>
                </a:solidFill>
                <a:latin typeface="Calibri"/>
                <a:ea typeface="Verdana" pitchFamily="34" charset="0"/>
                <a:cs typeface="Verdana" pitchFamily="34" charset="0"/>
              </a:rPr>
              <a:t>MarketsANDMarkets</a:t>
            </a:r>
            <a:endParaRPr lang="en-US" sz="1500" dirty="0">
              <a:solidFill>
                <a:prstClr val="white"/>
              </a:solidFill>
              <a:latin typeface="Calibri"/>
              <a:ea typeface="Verdana" pitchFamily="34" charset="0"/>
              <a:cs typeface="Verdana" pitchFamily="34" charset="0"/>
            </a:endParaRPr>
          </a:p>
          <a:p>
            <a:pPr marL="541218" lvl="1" indent="-306330" defTabSz="997574">
              <a:buFont typeface="Wingdings" panose="05000000000000000000" pitchFamily="2" charset="2"/>
              <a:buChar char="v"/>
              <a:defRPr/>
            </a:pPr>
            <a:r>
              <a:rPr lang="en-US" sz="1500" dirty="0">
                <a:solidFill>
                  <a:prstClr val="white"/>
                </a:solidFill>
                <a:latin typeface="Calibri"/>
                <a:ea typeface="Verdana" pitchFamily="34" charset="0"/>
                <a:cs typeface="Verdana" pitchFamily="34" charset="0"/>
              </a:rPr>
              <a:t>Hyland Alfresco Federal Partner of the Year (for 3 years)</a:t>
            </a:r>
          </a:p>
          <a:p>
            <a:pPr marL="541218" lvl="1" indent="-306330" defTabSz="997574">
              <a:buFont typeface="Wingdings" panose="05000000000000000000" pitchFamily="2" charset="2"/>
              <a:buChar char="v"/>
              <a:defRPr/>
            </a:pPr>
            <a:r>
              <a:rPr lang="en-US" sz="1500" dirty="0">
                <a:solidFill>
                  <a:prstClr val="white"/>
                </a:solidFill>
                <a:latin typeface="Calibri"/>
                <a:ea typeface="Verdana" pitchFamily="34" charset="0"/>
                <a:cs typeface="Verdana" pitchFamily="34" charset="0"/>
              </a:rPr>
              <a:t>Winner of the OpenText Documentum DEV Challenge</a:t>
            </a:r>
          </a:p>
          <a:p>
            <a:pPr marL="541218" lvl="1" indent="-306330" defTabSz="997574">
              <a:buFont typeface="Wingdings" panose="05000000000000000000" pitchFamily="2" charset="2"/>
              <a:buChar char="v"/>
              <a:defRPr/>
            </a:pPr>
            <a:r>
              <a:rPr lang="en-US" sz="1500" dirty="0">
                <a:solidFill>
                  <a:prstClr val="white"/>
                </a:solidFill>
                <a:latin typeface="Calibri"/>
                <a:ea typeface="Verdana" pitchFamily="34" charset="0"/>
                <a:cs typeface="Verdana" pitchFamily="34" charset="0"/>
              </a:rPr>
              <a:t>OpenText Documentum Platform Product of the Year</a:t>
            </a:r>
          </a:p>
          <a:p>
            <a:pPr marL="541218" lvl="1" indent="-306330" defTabSz="997574">
              <a:buFont typeface="Wingdings" panose="05000000000000000000" pitchFamily="2" charset="2"/>
              <a:buChar char="v"/>
              <a:defRPr/>
            </a:pPr>
            <a:r>
              <a:rPr lang="en-US" sz="1500" dirty="0">
                <a:solidFill>
                  <a:prstClr val="white"/>
                </a:solidFill>
                <a:latin typeface="Calibri"/>
                <a:ea typeface="Verdana" pitchFamily="34" charset="0"/>
                <a:cs typeface="Verdana" pitchFamily="34" charset="0"/>
              </a:rPr>
              <a:t>Stevie Award (The Well Project)</a:t>
            </a:r>
          </a:p>
          <a:p>
            <a:pPr marL="541218" lvl="1" indent="-306330" defTabSz="997574">
              <a:buFont typeface="Wingdings" panose="05000000000000000000" pitchFamily="2" charset="2"/>
              <a:buChar char="v"/>
              <a:defRPr/>
            </a:pPr>
            <a:r>
              <a:rPr lang="en-US" sz="1500" dirty="0">
                <a:solidFill>
                  <a:prstClr val="white"/>
                </a:solidFill>
                <a:latin typeface="Calibri"/>
                <a:ea typeface="Verdana" pitchFamily="34" charset="0"/>
                <a:cs typeface="Verdana" pitchFamily="34" charset="0"/>
              </a:rPr>
              <a:t>InfoWorld 100 Best Website of the Year</a:t>
            </a:r>
          </a:p>
          <a:p>
            <a:pPr marL="541218" lvl="1" indent="-306330" defTabSz="997574">
              <a:buFont typeface="Wingdings" panose="05000000000000000000" pitchFamily="2" charset="2"/>
              <a:buChar char="v"/>
              <a:defRPr/>
            </a:pPr>
            <a:r>
              <a:rPr lang="en-US" sz="1500" dirty="0">
                <a:solidFill>
                  <a:prstClr val="white"/>
                </a:solidFill>
                <a:latin typeface="Calibri"/>
                <a:ea typeface="Verdana" pitchFamily="34" charset="0"/>
                <a:cs typeface="Verdana" pitchFamily="34" charset="0"/>
              </a:rPr>
              <a:t>Inc. 5000 (4 years)</a:t>
            </a:r>
          </a:p>
        </p:txBody>
      </p:sp>
      <p:pic>
        <p:nvPicPr>
          <p:cNvPr id="23" name="Picture 2" descr="See the source image">
            <a:extLst>
              <a:ext uri="{FF2B5EF4-FFF2-40B4-BE49-F238E27FC236}">
                <a16:creationId xmlns:a16="http://schemas.microsoft.com/office/drawing/2014/main" id="{034D1CEC-A1D4-460D-9476-6986C53DAE6C}"/>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304732" y="3896041"/>
            <a:ext cx="988817" cy="989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5716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par>
                                <p:cTn id="19" presetID="10"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500"/>
                                        <p:tgtEl>
                                          <p:spTgt spid="23"/>
                                        </p:tgtEl>
                                      </p:cBhvr>
                                    </p:animEffect>
                                  </p:childTnLst>
                                </p:cTn>
                              </p:par>
                              <p:par>
                                <p:cTn id="22" presetID="10" presetClass="entr" presetSubtype="0"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500"/>
                                        <p:tgtEl>
                                          <p:spTgt spid="19"/>
                                        </p:tgtEl>
                                      </p:cBhvr>
                                    </p:animEffect>
                                  </p:childTnLst>
                                </p:cTn>
                              </p:par>
                              <p:par>
                                <p:cTn id="25" presetID="10"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par>
                                <p:cTn id="28" presetID="10" presetClass="entr" presetSubtype="0"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par>
                                <p:cTn id="31" presetID="10"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500"/>
                                        <p:tgtEl>
                                          <p:spTgt spid="4"/>
                                        </p:tgtEl>
                                      </p:cBhvr>
                                    </p:animEffect>
                                  </p:childTnLst>
                                </p:cTn>
                              </p:par>
                              <p:par>
                                <p:cTn id="42" presetID="10" presetClass="entr" presetSubtype="0" fill="hold"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500"/>
                                        <p:tgtEl>
                                          <p:spTgt spid="9"/>
                                        </p:tgtEl>
                                      </p:cBhvr>
                                    </p:animEffect>
                                  </p:childTnLst>
                                </p:cTn>
                              </p:par>
                              <p:par>
                                <p:cTn id="45" presetID="10" presetClass="entr" presetSubtype="0" fill="hold" nodeType="with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childTnLst>
                                </p:cTn>
                              </p:par>
                              <p:par>
                                <p:cTn id="48" presetID="10" presetClass="entr" presetSubtype="0" fill="hold" nodeType="with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fade">
                                      <p:cBhvr>
                                        <p:cTn id="50" dur="500"/>
                                        <p:tgtEl>
                                          <p:spTgt spid="7"/>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12" grpId="0"/>
      <p:bldP spid="2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E05F597-8ED6-4660-8AC8-B3F97FA0A992}"/>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4" name="Text Placeholder 3">
            <a:extLst>
              <a:ext uri="{FF2B5EF4-FFF2-40B4-BE49-F238E27FC236}">
                <a16:creationId xmlns:a16="http://schemas.microsoft.com/office/drawing/2014/main" id="{AE679C23-C794-4B0A-A58D-7F209B19F838}"/>
              </a:ext>
            </a:extLst>
          </p:cNvPr>
          <p:cNvSpPr>
            <a:spLocks noGrp="1"/>
          </p:cNvSpPr>
          <p:nvPr>
            <p:ph type="body" sz="quarter" idx="11"/>
          </p:nvPr>
        </p:nvSpPr>
        <p:spPr/>
        <p:txBody>
          <a:bodyPr/>
          <a:lstStyle/>
          <a:p>
            <a:r>
              <a:rPr lang="en-US" dirty="0">
                <a:cs typeface="Arial" panose="020B0604020202020204" pitchFamily="34" charset="0"/>
              </a:rPr>
              <a:t>ANSWER</a:t>
            </a:r>
          </a:p>
        </p:txBody>
      </p:sp>
      <p:pic>
        <p:nvPicPr>
          <p:cNvPr id="1026" name="Picture 2" descr="The Cost of Not Saying “No” When You Have To | by Markiyan Matsekh | Medium">
            <a:extLst>
              <a:ext uri="{FF2B5EF4-FFF2-40B4-BE49-F238E27FC236}">
                <a16:creationId xmlns:a16="http://schemas.microsoft.com/office/drawing/2014/main" id="{51A8F242-C7B4-4AA3-80FE-D06D8BA8A87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94957" y="1957388"/>
            <a:ext cx="5602086" cy="298376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 name="Picture 2" descr="Phishing: 8 Ways to Avoid Becoming Phish Bait - Digital Defense">
            <a:extLst>
              <a:ext uri="{FF2B5EF4-FFF2-40B4-BE49-F238E27FC236}">
                <a16:creationId xmlns:a16="http://schemas.microsoft.com/office/drawing/2014/main" id="{799FA3DF-A1DC-4C1E-854A-9E14B0CB4A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06879" y="0"/>
            <a:ext cx="3685121" cy="3449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78108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B3608A-33F0-4B06-A7E0-71F76E4B4A19}"/>
              </a:ext>
            </a:extLst>
          </p:cNvPr>
          <p:cNvSpPr>
            <a:spLocks noGrp="1"/>
          </p:cNvSpPr>
          <p:nvPr>
            <p:ph idx="1"/>
          </p:nvPr>
        </p:nvSpPr>
        <p:spPr/>
        <p:txBody>
          <a:bodyPr/>
          <a:lstStyle/>
          <a:p>
            <a:r>
              <a:rPr lang="en-US" sz="2000" dirty="0"/>
              <a:t> </a:t>
            </a:r>
            <a:r>
              <a:rPr lang="en-US" sz="2000" dirty="0">
                <a:cs typeface="Arial" panose="020B0604020202020204" pitchFamily="34" charset="0"/>
              </a:rPr>
              <a:t>Restart your computer</a:t>
            </a:r>
          </a:p>
          <a:p>
            <a:r>
              <a:rPr lang="en-US" sz="2000" dirty="0">
                <a:cs typeface="Arial" panose="020B0604020202020204" pitchFamily="34" charset="0"/>
              </a:rPr>
              <a:t> Change your password/passwords</a:t>
            </a:r>
          </a:p>
          <a:p>
            <a:r>
              <a:rPr lang="en-US" sz="2000" dirty="0">
                <a:cs typeface="Arial" panose="020B0604020202020204" pitchFamily="34" charset="0"/>
              </a:rPr>
              <a:t> Report incident to IT/Security department</a:t>
            </a:r>
          </a:p>
          <a:p>
            <a:r>
              <a:rPr lang="en-US" sz="2000" dirty="0">
                <a:cs typeface="Arial" panose="020B0604020202020204" pitchFamily="34" charset="0"/>
              </a:rPr>
              <a:t> Scan your computer for viruses and malware</a:t>
            </a:r>
          </a:p>
          <a:p>
            <a:r>
              <a:rPr lang="en-US" sz="2000" dirty="0">
                <a:cs typeface="Arial" panose="020B0604020202020204" pitchFamily="34" charset="0"/>
              </a:rPr>
              <a:t> Contact your financial institution</a:t>
            </a:r>
          </a:p>
          <a:p>
            <a:r>
              <a:rPr lang="en-US" sz="2000" dirty="0">
                <a:cs typeface="Arial" panose="020B0604020202020204" pitchFamily="34" charset="0"/>
              </a:rPr>
              <a:t> File a report with the FTC</a:t>
            </a:r>
          </a:p>
          <a:p>
            <a:r>
              <a:rPr lang="en-US" sz="2000" dirty="0">
                <a:cs typeface="Arial" panose="020B0604020202020204" pitchFamily="34" charset="0"/>
              </a:rPr>
              <a:t> Protect yourself against future phishing schemes</a:t>
            </a:r>
          </a:p>
        </p:txBody>
      </p:sp>
      <p:sp>
        <p:nvSpPr>
          <p:cNvPr id="3" name="Date Placeholder 2">
            <a:extLst>
              <a:ext uri="{FF2B5EF4-FFF2-40B4-BE49-F238E27FC236}">
                <a16:creationId xmlns:a16="http://schemas.microsoft.com/office/drawing/2014/main" id="{B8BA9409-4021-4311-88BC-C7A3E7C7A794}"/>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4" name="Text Placeholder 3">
            <a:extLst>
              <a:ext uri="{FF2B5EF4-FFF2-40B4-BE49-F238E27FC236}">
                <a16:creationId xmlns:a16="http://schemas.microsoft.com/office/drawing/2014/main" id="{6C9F3FFF-9F86-49C7-800B-F7B6A928EFC5}"/>
              </a:ext>
            </a:extLst>
          </p:cNvPr>
          <p:cNvSpPr>
            <a:spLocks noGrp="1"/>
          </p:cNvSpPr>
          <p:nvPr>
            <p:ph type="body" sz="quarter" idx="11"/>
          </p:nvPr>
        </p:nvSpPr>
        <p:spPr>
          <a:xfrm>
            <a:off x="1200149" y="606635"/>
            <a:ext cx="8494835" cy="530503"/>
          </a:xfrm>
        </p:spPr>
        <p:txBody>
          <a:bodyPr/>
          <a:lstStyle/>
          <a:p>
            <a:r>
              <a:rPr lang="en-US" dirty="0">
                <a:cs typeface="Arial" panose="020B0604020202020204" pitchFamily="34" charset="0"/>
              </a:rPr>
              <a:t>WHAT TO DO IF YOU’RE THE VICTIM OF A PHISHING</a:t>
            </a:r>
          </a:p>
        </p:txBody>
      </p:sp>
    </p:spTree>
    <p:extLst>
      <p:ext uri="{BB962C8B-B14F-4D97-AF65-F5344CB8AC3E}">
        <p14:creationId xmlns:p14="http://schemas.microsoft.com/office/powerpoint/2010/main" val="11227908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17F31A3-EF76-4CB9-B6B6-24A35DC3C8E3}"/>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4" name="Text Placeholder 3">
            <a:extLst>
              <a:ext uri="{FF2B5EF4-FFF2-40B4-BE49-F238E27FC236}">
                <a16:creationId xmlns:a16="http://schemas.microsoft.com/office/drawing/2014/main" id="{B3CC285B-55E5-4ACF-BDE4-FBBC6F8C1719}"/>
              </a:ext>
            </a:extLst>
          </p:cNvPr>
          <p:cNvSpPr>
            <a:spLocks noGrp="1"/>
          </p:cNvSpPr>
          <p:nvPr>
            <p:ph type="body" sz="quarter" idx="11"/>
          </p:nvPr>
        </p:nvSpPr>
        <p:spPr>
          <a:xfrm>
            <a:off x="1200149" y="606635"/>
            <a:ext cx="8037636" cy="451473"/>
          </a:xfrm>
        </p:spPr>
        <p:txBody>
          <a:bodyPr/>
          <a:lstStyle/>
          <a:p>
            <a:r>
              <a:rPr lang="en-US" dirty="0">
                <a:cs typeface="Arial" panose="020B0604020202020204" pitchFamily="34" charset="0"/>
              </a:rPr>
              <a:t>SOMETIMES YOU NEED TO USE YOUR INTUITION</a:t>
            </a:r>
          </a:p>
          <a:p>
            <a:endParaRPr lang="en-US" dirty="0"/>
          </a:p>
        </p:txBody>
      </p:sp>
      <p:pic>
        <p:nvPicPr>
          <p:cNvPr id="5" name="Phishing Attack">
            <a:hlinkClick r:id="" action="ppaction://media"/>
            <a:extLst>
              <a:ext uri="{FF2B5EF4-FFF2-40B4-BE49-F238E27FC236}">
                <a16:creationId xmlns:a16="http://schemas.microsoft.com/office/drawing/2014/main" id="{03EF57DE-74E5-4B25-B28E-FB545E89679F}"/>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28144" y="1589231"/>
            <a:ext cx="7735712" cy="4351338"/>
          </a:xfrm>
          <a:prstGeom prst="rect">
            <a:avLst/>
          </a:prstGeom>
        </p:spPr>
      </p:pic>
    </p:spTree>
    <p:extLst>
      <p:ext uri="{BB962C8B-B14F-4D97-AF65-F5344CB8AC3E}">
        <p14:creationId xmlns:p14="http://schemas.microsoft.com/office/powerpoint/2010/main" val="281430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21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AB6C1B2-E9BF-4344-B615-A021A6794F92}"/>
              </a:ext>
            </a:extLst>
          </p:cNvPr>
          <p:cNvSpPr>
            <a:spLocks noGrp="1"/>
          </p:cNvSpPr>
          <p:nvPr>
            <p:ph type="body" sz="quarter" idx="10"/>
          </p:nvPr>
        </p:nvSpPr>
        <p:spPr>
          <a:xfrm>
            <a:off x="3131890" y="3568699"/>
            <a:ext cx="5917036" cy="1386399"/>
          </a:xfrm>
        </p:spPr>
        <p:txBody>
          <a:bodyPr/>
          <a:lstStyle/>
          <a:p>
            <a:r>
              <a:rPr lang="en-US" dirty="0"/>
              <a:t>Please contact us if you would like to discuss your cyber maturity or records management needs?</a:t>
            </a:r>
          </a:p>
          <a:p>
            <a:endParaRPr lang="en-US" dirty="0"/>
          </a:p>
          <a:p>
            <a:r>
              <a:rPr lang="en-US" dirty="0"/>
              <a:t>sales@armedia.com</a:t>
            </a:r>
          </a:p>
        </p:txBody>
      </p:sp>
    </p:spTree>
    <p:extLst>
      <p:ext uri="{BB962C8B-B14F-4D97-AF65-F5344CB8AC3E}">
        <p14:creationId xmlns:p14="http://schemas.microsoft.com/office/powerpoint/2010/main" val="418568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7713584" y="1455232"/>
            <a:ext cx="3140078" cy="389669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7478" rtlCol="0" anchor="t" anchorCtr="0"/>
          <a:lstStyle/>
          <a:p>
            <a:pPr defTabSz="794844"/>
            <a:r>
              <a:rPr lang="en-US" sz="2727" b="1" dirty="0">
                <a:solidFill>
                  <a:prstClr val="white"/>
                </a:solidFill>
                <a:cs typeface="Avenir Light" charset="0"/>
              </a:rPr>
              <a:t>IT Modernization &amp; Cloud Migration</a:t>
            </a:r>
          </a:p>
        </p:txBody>
      </p:sp>
      <p:sp>
        <p:nvSpPr>
          <p:cNvPr id="15" name="TextBox 14"/>
          <p:cNvSpPr txBox="1"/>
          <p:nvPr/>
        </p:nvSpPr>
        <p:spPr>
          <a:xfrm>
            <a:off x="-2629699" y="1238076"/>
            <a:ext cx="239168" cy="377667"/>
          </a:xfrm>
          <a:prstGeom prst="rect">
            <a:avLst/>
          </a:prstGeom>
          <a:noFill/>
        </p:spPr>
        <p:txBody>
          <a:bodyPr wrap="none" rtlCol="0">
            <a:spAutoFit/>
          </a:bodyPr>
          <a:lstStyle/>
          <a:p>
            <a:pPr defTabSz="794844"/>
            <a:r>
              <a:rPr lang="en-US" sz="1854" dirty="0">
                <a:solidFill>
                  <a:prstClr val="black"/>
                </a:solidFill>
              </a:rPr>
              <a:t> </a:t>
            </a:r>
          </a:p>
        </p:txBody>
      </p:sp>
      <p:sp>
        <p:nvSpPr>
          <p:cNvPr id="26" name="Isosceles Triangle 25"/>
          <p:cNvSpPr/>
          <p:nvPr/>
        </p:nvSpPr>
        <p:spPr>
          <a:xfrm rot="5400000">
            <a:off x="7424649" y="2891345"/>
            <a:ext cx="863222" cy="308961"/>
          </a:xfrm>
          <a:prstGeom prst="triangle">
            <a:avLst/>
          </a:prstGeom>
          <a:solidFill>
            <a:srgbClr val="2DA3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94844"/>
            <a:endParaRPr lang="en-US" sz="1854" dirty="0">
              <a:solidFill>
                <a:prstClr val="white"/>
              </a:solidFill>
              <a:latin typeface="Avenir Light" charset="0"/>
              <a:cs typeface="Avenir Light" charset="0"/>
            </a:endParaRPr>
          </a:p>
        </p:txBody>
      </p:sp>
      <p:sp>
        <p:nvSpPr>
          <p:cNvPr id="10" name="Rectangle 9"/>
          <p:cNvSpPr/>
          <p:nvPr/>
        </p:nvSpPr>
        <p:spPr>
          <a:xfrm>
            <a:off x="4533350" y="1455912"/>
            <a:ext cx="3179825" cy="3889257"/>
          </a:xfrm>
          <a:prstGeom prst="rect">
            <a:avLst/>
          </a:prstGeom>
          <a:solidFill>
            <a:srgbClr val="2DA3E0"/>
          </a:solidFill>
          <a:ln>
            <a:noFill/>
          </a:ln>
        </p:spPr>
        <p:style>
          <a:lnRef idx="2">
            <a:schemeClr val="accent1">
              <a:shade val="50000"/>
            </a:schemeClr>
          </a:lnRef>
          <a:fillRef idx="1">
            <a:schemeClr val="accent1"/>
          </a:fillRef>
          <a:effectRef idx="0">
            <a:schemeClr val="accent1"/>
          </a:effectRef>
          <a:fontRef idx="minor">
            <a:schemeClr val="lt1"/>
          </a:fontRef>
        </p:style>
        <p:txBody>
          <a:bodyPr lIns="317982" rtlCol="0" anchor="t" anchorCtr="0"/>
          <a:lstStyle/>
          <a:p>
            <a:pPr defTabSz="794844"/>
            <a:r>
              <a:rPr lang="en-US" sz="2727" b="1" dirty="0">
                <a:solidFill>
                  <a:prstClr val="white"/>
                </a:solidFill>
                <a:ea typeface="Avenir Book" charset="0"/>
                <a:cs typeface="Avenir Book" charset="0"/>
              </a:rPr>
              <a:t>Records Management</a:t>
            </a:r>
            <a:endParaRPr lang="en-US" sz="2727" b="1" dirty="0">
              <a:solidFill>
                <a:prstClr val="white"/>
              </a:solidFill>
              <a:cs typeface="Avenir Light" charset="0"/>
            </a:endParaRPr>
          </a:p>
        </p:txBody>
      </p:sp>
      <p:sp>
        <p:nvSpPr>
          <p:cNvPr id="9" name="Rectangle 8"/>
          <p:cNvSpPr/>
          <p:nvPr/>
        </p:nvSpPr>
        <p:spPr>
          <a:xfrm>
            <a:off x="1385922" y="1462671"/>
            <a:ext cx="3179825" cy="388925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7478" rtlCol="0" anchor="t" anchorCtr="0"/>
          <a:lstStyle/>
          <a:p>
            <a:pPr defTabSz="794844"/>
            <a:r>
              <a:rPr lang="en-US" sz="2727" b="1" dirty="0">
                <a:solidFill>
                  <a:prstClr val="white"/>
                </a:solidFill>
                <a:ea typeface="Avenir Book" charset="0"/>
                <a:cs typeface="Avenir Book" charset="0"/>
              </a:rPr>
              <a:t>Case &amp; Content</a:t>
            </a:r>
          </a:p>
          <a:p>
            <a:pPr defTabSz="794844"/>
            <a:r>
              <a:rPr lang="en-US" sz="2727" b="1" dirty="0">
                <a:solidFill>
                  <a:prstClr val="white"/>
                </a:solidFill>
                <a:ea typeface="Avenir Book" charset="0"/>
                <a:cs typeface="Avenir Book" charset="0"/>
              </a:rPr>
              <a:t>Management</a:t>
            </a:r>
          </a:p>
          <a:p>
            <a:pPr defTabSz="794844"/>
            <a:endParaRPr lang="en-US" sz="1623" b="1" dirty="0">
              <a:solidFill>
                <a:prstClr val="white"/>
              </a:solidFill>
              <a:cs typeface="Avenir Light" charset="0"/>
            </a:endParaRPr>
          </a:p>
        </p:txBody>
      </p:sp>
      <p:sp>
        <p:nvSpPr>
          <p:cNvPr id="11" name="Isosceles Triangle 10"/>
          <p:cNvSpPr/>
          <p:nvPr/>
        </p:nvSpPr>
        <p:spPr>
          <a:xfrm rot="5400000">
            <a:off x="4239890" y="2902105"/>
            <a:ext cx="863221" cy="287445"/>
          </a:xfrm>
          <a:prstGeom prst="triangl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94844"/>
            <a:endParaRPr lang="en-US" sz="1623" dirty="0">
              <a:solidFill>
                <a:prstClr val="white"/>
              </a:solidFill>
              <a:latin typeface="Avenir Light" charset="0"/>
              <a:cs typeface="Avenir Light" charset="0"/>
            </a:endParaRPr>
          </a:p>
        </p:txBody>
      </p:sp>
      <p:grpSp>
        <p:nvGrpSpPr>
          <p:cNvPr id="25" name="Group 24"/>
          <p:cNvGrpSpPr/>
          <p:nvPr/>
        </p:nvGrpSpPr>
        <p:grpSpPr>
          <a:xfrm>
            <a:off x="1385921" y="5115129"/>
            <a:ext cx="9467740" cy="897685"/>
            <a:chOff x="512319" y="4919551"/>
            <a:chExt cx="7865572" cy="1252602"/>
          </a:xfrm>
          <a:solidFill>
            <a:schemeClr val="accent6">
              <a:lumMod val="75000"/>
            </a:schemeClr>
          </a:solidFill>
        </p:grpSpPr>
        <p:sp>
          <p:nvSpPr>
            <p:cNvPr id="21" name="Rectangle 20"/>
            <p:cNvSpPr/>
            <p:nvPr/>
          </p:nvSpPr>
          <p:spPr>
            <a:xfrm>
              <a:off x="512319" y="5240546"/>
              <a:ext cx="7865572" cy="93160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94844"/>
              <a:r>
                <a:rPr lang="en-US" sz="2869" b="1" dirty="0">
                  <a:solidFill>
                    <a:prstClr val="white"/>
                  </a:solidFill>
                  <a:cs typeface="Avenir Light" charset="0"/>
                </a:rPr>
                <a:t>Cloud – Open Source – Mobility </a:t>
              </a:r>
              <a:endParaRPr lang="en-US" sz="10519" b="1" dirty="0">
                <a:solidFill>
                  <a:prstClr val="white"/>
                </a:solidFill>
                <a:cs typeface="Avenir Light" charset="0"/>
              </a:endParaRPr>
            </a:p>
          </p:txBody>
        </p:sp>
        <p:sp>
          <p:nvSpPr>
            <p:cNvPr id="24" name="Isosceles Triangle 23"/>
            <p:cNvSpPr/>
            <p:nvPr/>
          </p:nvSpPr>
          <p:spPr>
            <a:xfrm>
              <a:off x="3869041" y="4919551"/>
              <a:ext cx="1152128" cy="33042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94844"/>
              <a:endParaRPr lang="en-US" sz="1854" dirty="0">
                <a:solidFill>
                  <a:prstClr val="white"/>
                </a:solidFill>
                <a:latin typeface="Avenir Light" charset="0"/>
                <a:cs typeface="Avenir Light" charset="0"/>
              </a:endParaRPr>
            </a:p>
          </p:txBody>
        </p:sp>
      </p:grpSp>
      <p:sp>
        <p:nvSpPr>
          <p:cNvPr id="2" name="TextBox 1">
            <a:extLst>
              <a:ext uri="{FF2B5EF4-FFF2-40B4-BE49-F238E27FC236}">
                <a16:creationId xmlns:a16="http://schemas.microsoft.com/office/drawing/2014/main" id="{4E448CE7-41EE-49FA-83B2-7B4B39E9A631}"/>
              </a:ext>
            </a:extLst>
          </p:cNvPr>
          <p:cNvSpPr txBox="1"/>
          <p:nvPr/>
        </p:nvSpPr>
        <p:spPr>
          <a:xfrm>
            <a:off x="1783773" y="2508269"/>
            <a:ext cx="2286000" cy="2798523"/>
          </a:xfrm>
          <a:prstGeom prst="rect">
            <a:avLst/>
          </a:prstGeom>
          <a:solidFill>
            <a:schemeClr val="bg1">
              <a:lumMod val="95000"/>
            </a:schemeClr>
          </a:solidFill>
          <a:ln>
            <a:solidFill>
              <a:schemeClr val="bg1">
                <a:lumMod val="95000"/>
              </a:schemeClr>
            </a:solidFill>
          </a:ln>
        </p:spPr>
        <p:style>
          <a:lnRef idx="0">
            <a:scrgbClr r="0" g="0" b="0"/>
          </a:lnRef>
          <a:fillRef idx="0">
            <a:scrgbClr r="0" g="0" b="0"/>
          </a:fillRef>
          <a:effectRef idx="0">
            <a:scrgbClr r="0" g="0" b="0"/>
          </a:effectRef>
          <a:fontRef idx="minor">
            <a:schemeClr val="accent1"/>
          </a:fontRef>
        </p:style>
        <p:txBody>
          <a:bodyPr wrap="square" rtlCol="0">
            <a:spAutoFit/>
          </a:bodyPr>
          <a:lstStyle/>
          <a:p>
            <a:pPr lvl="0"/>
            <a:r>
              <a:rPr lang="en-US" sz="1636" dirty="0">
                <a:solidFill>
                  <a:schemeClr val="tx1"/>
                </a:solidFill>
              </a:rPr>
              <a:t>ArkCase, an open-source case management platform to automate processes</a:t>
            </a:r>
          </a:p>
          <a:p>
            <a:pPr lvl="0"/>
            <a:endParaRPr lang="en-US" sz="1636" dirty="0">
              <a:solidFill>
                <a:schemeClr val="tx1"/>
              </a:solidFill>
            </a:endParaRPr>
          </a:p>
          <a:p>
            <a:pPr lvl="0"/>
            <a:r>
              <a:rPr lang="en-US" sz="1636" i="1" dirty="0">
                <a:solidFill>
                  <a:schemeClr val="tx1"/>
                </a:solidFill>
              </a:rPr>
              <a:t>“ArkCase is the primary interface … resulting in over 40% efficiency...”  </a:t>
            </a:r>
          </a:p>
          <a:p>
            <a:pPr lvl="0"/>
            <a:r>
              <a:rPr lang="en-US" sz="1227" i="1" dirty="0">
                <a:solidFill>
                  <a:schemeClr val="tx1"/>
                </a:solidFill>
              </a:rPr>
              <a:t>---Mr. Davis, COO and co-founder,</a:t>
            </a:r>
            <a:r>
              <a:rPr lang="en-US" sz="1636" i="1" dirty="0">
                <a:solidFill>
                  <a:schemeClr val="tx1"/>
                </a:solidFill>
              </a:rPr>
              <a:t> </a:t>
            </a:r>
            <a:r>
              <a:rPr lang="en-US" sz="1227" i="1" dirty="0">
                <a:solidFill>
                  <a:schemeClr val="tx1"/>
                </a:solidFill>
              </a:rPr>
              <a:t>FederalConference.com</a:t>
            </a:r>
          </a:p>
          <a:p>
            <a:pPr lvl="0"/>
            <a:endParaRPr lang="en-US" sz="1636" dirty="0">
              <a:solidFill>
                <a:schemeClr val="tx1"/>
              </a:solidFill>
            </a:endParaRPr>
          </a:p>
        </p:txBody>
      </p:sp>
      <p:sp>
        <p:nvSpPr>
          <p:cNvPr id="14" name="TextBox 13">
            <a:extLst>
              <a:ext uri="{FF2B5EF4-FFF2-40B4-BE49-F238E27FC236}">
                <a16:creationId xmlns:a16="http://schemas.microsoft.com/office/drawing/2014/main" id="{53FBC101-3FD2-4E13-B75B-320D6645F067}"/>
              </a:ext>
            </a:extLst>
          </p:cNvPr>
          <p:cNvSpPr txBox="1"/>
          <p:nvPr/>
        </p:nvSpPr>
        <p:spPr>
          <a:xfrm>
            <a:off x="4820795" y="2476791"/>
            <a:ext cx="2555984" cy="2861424"/>
          </a:xfrm>
          <a:prstGeom prst="rect">
            <a:avLst/>
          </a:prstGeom>
          <a:solidFill>
            <a:schemeClr val="bg1">
              <a:lumMod val="95000"/>
            </a:schemeClr>
          </a:solidFill>
          <a:ln>
            <a:solidFill>
              <a:schemeClr val="bg1">
                <a:lumMod val="95000"/>
              </a:schemeClr>
            </a:solidFill>
          </a:ln>
        </p:spPr>
        <p:style>
          <a:lnRef idx="0">
            <a:scrgbClr r="0" g="0" b="0"/>
          </a:lnRef>
          <a:fillRef idx="0">
            <a:scrgbClr r="0" g="0" b="0"/>
          </a:fillRef>
          <a:effectRef idx="0">
            <a:scrgbClr r="0" g="0" b="0"/>
          </a:effectRef>
          <a:fontRef idx="minor">
            <a:schemeClr val="accent1"/>
          </a:fontRef>
        </p:style>
        <p:txBody>
          <a:bodyPr wrap="square" rtlCol="0">
            <a:spAutoFit/>
          </a:bodyPr>
          <a:lstStyle/>
          <a:p>
            <a:pPr lvl="0"/>
            <a:r>
              <a:rPr lang="en-US" sz="1636" dirty="0">
                <a:solidFill>
                  <a:schemeClr val="tx1"/>
                </a:solidFill>
              </a:rPr>
              <a:t>Years of experience supporting City of Atlanta, IRS, FBI, Delta Air Lines, NSF, WHS, etc.</a:t>
            </a:r>
          </a:p>
          <a:p>
            <a:pPr lvl="0"/>
            <a:endParaRPr lang="en-US" sz="1636" dirty="0">
              <a:solidFill>
                <a:schemeClr val="tx1"/>
              </a:solidFill>
            </a:endParaRPr>
          </a:p>
          <a:p>
            <a:pPr lvl="0"/>
            <a:r>
              <a:rPr lang="en-US" sz="1636" i="1" dirty="0">
                <a:solidFill>
                  <a:schemeClr val="tx1"/>
                </a:solidFill>
              </a:rPr>
              <a:t>Partnered with DoD Joint Chiefs of Staff to rollout Alfresco RMS as the enterprise document and records management platform.</a:t>
            </a:r>
          </a:p>
        </p:txBody>
      </p:sp>
      <p:sp>
        <p:nvSpPr>
          <p:cNvPr id="17" name="TextBox 16">
            <a:extLst>
              <a:ext uri="{FF2B5EF4-FFF2-40B4-BE49-F238E27FC236}">
                <a16:creationId xmlns:a16="http://schemas.microsoft.com/office/drawing/2014/main" id="{3FEF6AB9-A11F-4C7B-BA8B-E87270C3ABE6}"/>
              </a:ext>
            </a:extLst>
          </p:cNvPr>
          <p:cNvSpPr txBox="1"/>
          <p:nvPr/>
        </p:nvSpPr>
        <p:spPr>
          <a:xfrm>
            <a:off x="8122227" y="2508268"/>
            <a:ext cx="2605246" cy="2798524"/>
          </a:xfrm>
          <a:prstGeom prst="rect">
            <a:avLst/>
          </a:prstGeom>
          <a:solidFill>
            <a:schemeClr val="bg1">
              <a:lumMod val="95000"/>
            </a:schemeClr>
          </a:solidFill>
          <a:ln>
            <a:solidFill>
              <a:schemeClr val="bg1">
                <a:lumMod val="95000"/>
              </a:schemeClr>
            </a:solidFill>
          </a:ln>
        </p:spPr>
        <p:style>
          <a:lnRef idx="0">
            <a:scrgbClr r="0" g="0" b="0"/>
          </a:lnRef>
          <a:fillRef idx="0">
            <a:scrgbClr r="0" g="0" b="0"/>
          </a:fillRef>
          <a:effectRef idx="0">
            <a:scrgbClr r="0" g="0" b="0"/>
          </a:effectRef>
          <a:fontRef idx="minor">
            <a:schemeClr val="accent1"/>
          </a:fontRef>
        </p:style>
        <p:txBody>
          <a:bodyPr wrap="square" rtlCol="0">
            <a:noAutofit/>
          </a:bodyPr>
          <a:lstStyle/>
          <a:p>
            <a:pPr lvl="0"/>
            <a:r>
              <a:rPr lang="en-US" sz="1636" dirty="0">
                <a:solidFill>
                  <a:schemeClr val="tx1"/>
                </a:solidFill>
              </a:rPr>
              <a:t>The Armedia Content Cloud is a FedRAMP Moderate offering with ArkCase, Alfresco, Documentum and Ephesoft.</a:t>
            </a:r>
          </a:p>
          <a:p>
            <a:pPr lvl="0"/>
            <a:endParaRPr lang="en-US" sz="1636" i="1" dirty="0">
              <a:solidFill>
                <a:schemeClr val="tx1"/>
              </a:solidFill>
            </a:endParaRPr>
          </a:p>
          <a:p>
            <a:pPr lvl="0"/>
            <a:r>
              <a:rPr lang="en-US" sz="1636" i="1" dirty="0">
                <a:solidFill>
                  <a:schemeClr val="tx1"/>
                </a:solidFill>
              </a:rPr>
              <a:t>Migrated over 600 million objects from Oracle UCM to Alfresco and consolidated 4 business applications</a:t>
            </a:r>
          </a:p>
        </p:txBody>
      </p:sp>
      <p:sp>
        <p:nvSpPr>
          <p:cNvPr id="16" name="Title 1">
            <a:extLst>
              <a:ext uri="{FF2B5EF4-FFF2-40B4-BE49-F238E27FC236}">
                <a16:creationId xmlns:a16="http://schemas.microsoft.com/office/drawing/2014/main" id="{97E574A7-53EC-490C-9D05-CF6D771FA3B0}"/>
              </a:ext>
            </a:extLst>
          </p:cNvPr>
          <p:cNvSpPr txBox="1">
            <a:spLocks/>
          </p:cNvSpPr>
          <p:nvPr/>
        </p:nvSpPr>
        <p:spPr>
          <a:xfrm>
            <a:off x="932589" y="314430"/>
            <a:ext cx="9150271" cy="463154"/>
          </a:xfrm>
          <a:prstGeom prst="rect">
            <a:avLst/>
          </a:prstGeom>
        </p:spPr>
        <p:txBody>
          <a:bodyPr vert="horz" lIns="105987" tIns="52994" rIns="105987" bIns="52994" rtlCol="0" anchor="ctr">
            <a:noAutofit/>
          </a:bodyPr>
          <a:lstStyle>
            <a:lvl1pPr algn="l" defTabSz="457200" rtl="0" eaLnBrk="1" latinLnBrk="0" hangingPunct="1">
              <a:spcBef>
                <a:spcPct val="0"/>
              </a:spcBef>
              <a:buNone/>
              <a:defRPr sz="1800" b="0" i="0" kern="1200">
                <a:solidFill>
                  <a:schemeClr val="bg1"/>
                </a:solidFill>
                <a:latin typeface="Helserif Book" charset="0"/>
                <a:ea typeface="Helserif Book" charset="0"/>
                <a:cs typeface="Helserif Book" charset="0"/>
              </a:defRPr>
            </a:lvl1pPr>
          </a:lstStyle>
          <a:p>
            <a:endParaRPr lang="en-US" sz="2182" b="1" dirty="0">
              <a:solidFill>
                <a:schemeClr val="tx1">
                  <a:lumMod val="50000"/>
                </a:schemeClr>
              </a:solidFill>
              <a:latin typeface="+mj-lt"/>
              <a:ea typeface="Helvetica Neue" charset="0"/>
              <a:cs typeface="Helvetica Neue" charset="0"/>
            </a:endParaRPr>
          </a:p>
        </p:txBody>
      </p:sp>
      <p:sp>
        <p:nvSpPr>
          <p:cNvPr id="4" name="Text Placeholder 3">
            <a:extLst>
              <a:ext uri="{FF2B5EF4-FFF2-40B4-BE49-F238E27FC236}">
                <a16:creationId xmlns:a16="http://schemas.microsoft.com/office/drawing/2014/main" id="{C86F3D9B-127B-4324-BFE3-CA090E9820B3}"/>
              </a:ext>
            </a:extLst>
          </p:cNvPr>
          <p:cNvSpPr>
            <a:spLocks noGrp="1"/>
          </p:cNvSpPr>
          <p:nvPr>
            <p:ph type="body" sz="quarter" idx="11"/>
          </p:nvPr>
        </p:nvSpPr>
        <p:spPr>
          <a:xfrm>
            <a:off x="1200150" y="606635"/>
            <a:ext cx="7687372" cy="491169"/>
          </a:xfrm>
        </p:spPr>
        <p:txBody>
          <a:bodyPr/>
          <a:lstStyle/>
          <a:p>
            <a:r>
              <a:rPr lang="en-US" dirty="0"/>
              <a:t>Patterns in Digital Transformation</a:t>
            </a:r>
          </a:p>
        </p:txBody>
      </p:sp>
      <p:pic>
        <p:nvPicPr>
          <p:cNvPr id="1026" name="Picture 2" descr="See the source image">
            <a:extLst>
              <a:ext uri="{FF2B5EF4-FFF2-40B4-BE49-F238E27FC236}">
                <a16:creationId xmlns:a16="http://schemas.microsoft.com/office/drawing/2014/main" id="{D0F3CED4-1B1C-43C7-9F8D-4811AE3A2A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48203" y="5351928"/>
            <a:ext cx="479270" cy="606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19496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500"/>
                                        <p:tgtEl>
                                          <p:spTgt spid="2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6" grpId="0" animBg="1"/>
      <p:bldP spid="10" grpId="0" animBg="1"/>
      <p:bldP spid="9" grpId="0" animBg="1"/>
      <p:bldP spid="11" grpId="0" animBg="1"/>
      <p:bldP spid="2" grpId="0" animBg="1"/>
      <p:bldP spid="14"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1296379" y="561451"/>
            <a:ext cx="9788236"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53176" y="801843"/>
            <a:ext cx="1877824" cy="4860376"/>
          </a:xfrm>
          <a:prstGeom prst="rect">
            <a:avLst/>
          </a:prstGeom>
          <a:noFill/>
        </p:spPr>
        <p:txBody>
          <a:bodyPr wrap="square" lIns="18704" tIns="18704" rIns="18704" bIns="18704" rtlCol="0">
            <a:spAutoFit/>
          </a:bodyPr>
          <a:lstStyle/>
          <a:p>
            <a:pPr algn="r">
              <a:lnSpc>
                <a:spcPct val="130000"/>
              </a:lnSpc>
            </a:pPr>
            <a:r>
              <a:rPr lang="en-US" sz="1909">
                <a:solidFill>
                  <a:srgbClr val="DF8200"/>
                </a:solidFill>
                <a:latin typeface="Aller" charset="0"/>
                <a:ea typeface="Aller" charset="0"/>
                <a:cs typeface="Aller" charset="0"/>
                <a:sym typeface="Aller" charset="0"/>
              </a:rPr>
              <a:t>ArkCase </a:t>
            </a:r>
          </a:p>
          <a:p>
            <a:pPr algn="r">
              <a:lnSpc>
                <a:spcPct val="130000"/>
              </a:lnSpc>
            </a:pPr>
            <a:r>
              <a:rPr lang="en-US" sz="1909">
                <a:solidFill>
                  <a:srgbClr val="DF8200"/>
                </a:solidFill>
                <a:latin typeface="Aller" charset="0"/>
                <a:ea typeface="Aller" charset="0"/>
                <a:cs typeface="Aller" charset="0"/>
                <a:sym typeface="Aller" charset="0"/>
              </a:rPr>
              <a:t>Extends </a:t>
            </a:r>
          </a:p>
          <a:p>
            <a:pPr algn="r">
              <a:lnSpc>
                <a:spcPct val="130000"/>
              </a:lnSpc>
            </a:pPr>
            <a:r>
              <a:rPr lang="en-US" sz="1909">
                <a:solidFill>
                  <a:srgbClr val="DF8200"/>
                </a:solidFill>
                <a:latin typeface="Aller" charset="0"/>
                <a:ea typeface="Aller" charset="0"/>
                <a:cs typeface="Aller" charset="0"/>
                <a:sym typeface="Aller" charset="0"/>
              </a:rPr>
              <a:t>Alfresco for Case Management System</a:t>
            </a:r>
            <a:endParaRPr lang="en-US" sz="1636" b="1">
              <a:solidFill>
                <a:srgbClr val="DF8200"/>
              </a:solidFill>
              <a:ea typeface="Verdana" pitchFamily="34" charset="0"/>
              <a:cs typeface="Verdana" pitchFamily="34" charset="0"/>
            </a:endParaRPr>
          </a:p>
          <a:p>
            <a:pPr algn="r">
              <a:lnSpc>
                <a:spcPct val="130000"/>
              </a:lnSpc>
            </a:pPr>
            <a:endParaRPr lang="en-US" sz="1159" b="1">
              <a:solidFill>
                <a:srgbClr val="D91E00"/>
              </a:solidFill>
              <a:ea typeface="Verdana" pitchFamily="34" charset="0"/>
              <a:cs typeface="Verdana" pitchFamily="34" charset="0"/>
            </a:endParaRPr>
          </a:p>
          <a:p>
            <a:pPr algn="r">
              <a:lnSpc>
                <a:spcPct val="130000"/>
              </a:lnSpc>
            </a:pPr>
            <a:r>
              <a:rPr lang="en-US" sz="1227" i="1">
                <a:ea typeface="Verdana" pitchFamily="34" charset="0"/>
                <a:cs typeface="Verdana" pitchFamily="34" charset="0"/>
              </a:rPr>
              <a:t>“ArkCase is the primary interface for federalconference.com’s employees to perform their work every day resulting in over 40% efficiency in managing events and greatly reducing manual processing errors.” — —Mr. Davis, COO and co-founder, FederalConference.com.</a:t>
            </a:r>
          </a:p>
        </p:txBody>
      </p:sp>
      <p:pic>
        <p:nvPicPr>
          <p:cNvPr id="1026" name="Picture 2" descr="Case Types_General Case Management 1 - 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6063" y="733018"/>
            <a:ext cx="498764" cy="49876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891057" y="765742"/>
            <a:ext cx="2232342" cy="344069"/>
          </a:xfrm>
          <a:prstGeom prst="rect">
            <a:avLst/>
          </a:prstGeom>
          <a:noFill/>
        </p:spPr>
        <p:txBody>
          <a:bodyPr wrap="none" rtlCol="0">
            <a:spAutoFit/>
          </a:bodyPr>
          <a:lstStyle/>
          <a:p>
            <a:r>
              <a:rPr lang="en-US" sz="1636"/>
              <a:t>Personalized Dashboard</a:t>
            </a:r>
          </a:p>
        </p:txBody>
      </p:sp>
      <p:pic>
        <p:nvPicPr>
          <p:cNvPr id="8" name="Picture 4" descr="Case Types_General Case Management 1 - 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1018" y="1385767"/>
            <a:ext cx="498764" cy="49876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ase Types_General Case Management 1 -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41017" y="2055427"/>
            <a:ext cx="513659" cy="51365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ase Types_General Case Management 1 - Ic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55911" y="2739983"/>
            <a:ext cx="498764" cy="49876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Case Types_General Case Management 1 -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68294" y="3055090"/>
            <a:ext cx="500231" cy="50023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ase Types_General Case Management 1 - Ico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82555" y="4604605"/>
            <a:ext cx="498764" cy="49876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ase Types_General Case Management 1 - Ico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36063" y="1507042"/>
            <a:ext cx="498764" cy="498764"/>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ase Types_General Case Management 1 - Ico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82555" y="5378630"/>
            <a:ext cx="498764" cy="498764"/>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Case Types_General Case Management 1 - Icon"/>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36063" y="2281066"/>
            <a:ext cx="498764" cy="498764"/>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Case Types_General Case Management 1 - Icon"/>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53997" y="3830581"/>
            <a:ext cx="498764" cy="498764"/>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7204635" y="1438962"/>
            <a:ext cx="3790589" cy="344069"/>
          </a:xfrm>
          <a:prstGeom prst="rect">
            <a:avLst/>
          </a:prstGeom>
          <a:noFill/>
        </p:spPr>
        <p:txBody>
          <a:bodyPr wrap="none" rtlCol="0">
            <a:spAutoFit/>
          </a:bodyPr>
          <a:lstStyle/>
          <a:p>
            <a:r>
              <a:rPr lang="en-US" sz="1636"/>
              <a:t>Queue, Workflow, and Rules Management</a:t>
            </a:r>
          </a:p>
        </p:txBody>
      </p:sp>
      <p:sp>
        <p:nvSpPr>
          <p:cNvPr id="24" name="TextBox 23"/>
          <p:cNvSpPr txBox="1"/>
          <p:nvPr/>
        </p:nvSpPr>
        <p:spPr>
          <a:xfrm>
            <a:off x="7204634" y="2028186"/>
            <a:ext cx="3981411" cy="595804"/>
          </a:xfrm>
          <a:prstGeom prst="rect">
            <a:avLst/>
          </a:prstGeom>
          <a:noFill/>
        </p:spPr>
        <p:txBody>
          <a:bodyPr wrap="none" rtlCol="0">
            <a:spAutoFit/>
          </a:bodyPr>
          <a:lstStyle/>
          <a:p>
            <a:r>
              <a:rPr lang="en-US" sz="1636"/>
              <a:t>Correspondences Generation, Collaboration,</a:t>
            </a:r>
          </a:p>
          <a:p>
            <a:r>
              <a:rPr lang="en-US" sz="1636"/>
              <a:t>and Records Management</a:t>
            </a:r>
          </a:p>
        </p:txBody>
      </p:sp>
      <p:sp>
        <p:nvSpPr>
          <p:cNvPr id="25" name="TextBox 24"/>
          <p:cNvSpPr txBox="1"/>
          <p:nvPr/>
        </p:nvSpPr>
        <p:spPr>
          <a:xfrm>
            <a:off x="3884108" y="3139618"/>
            <a:ext cx="2371740" cy="344069"/>
          </a:xfrm>
          <a:prstGeom prst="rect">
            <a:avLst/>
          </a:prstGeom>
          <a:noFill/>
        </p:spPr>
        <p:txBody>
          <a:bodyPr wrap="none" rtlCol="0">
            <a:spAutoFit/>
          </a:bodyPr>
          <a:lstStyle/>
          <a:p>
            <a:r>
              <a:rPr lang="en-US" sz="1636"/>
              <a:t>People, Places and Things</a:t>
            </a:r>
          </a:p>
        </p:txBody>
      </p:sp>
      <p:sp>
        <p:nvSpPr>
          <p:cNvPr id="26" name="TextBox 25"/>
          <p:cNvSpPr txBox="1"/>
          <p:nvPr/>
        </p:nvSpPr>
        <p:spPr>
          <a:xfrm>
            <a:off x="7207691" y="2869146"/>
            <a:ext cx="2720745" cy="344069"/>
          </a:xfrm>
          <a:prstGeom prst="rect">
            <a:avLst/>
          </a:prstGeom>
          <a:noFill/>
        </p:spPr>
        <p:txBody>
          <a:bodyPr wrap="none" rtlCol="0">
            <a:spAutoFit/>
          </a:bodyPr>
          <a:lstStyle/>
          <a:p>
            <a:r>
              <a:rPr lang="en-US" sz="1636"/>
              <a:t>Outlook Integration and Tasks</a:t>
            </a:r>
          </a:p>
        </p:txBody>
      </p:sp>
      <p:sp>
        <p:nvSpPr>
          <p:cNvPr id="27" name="TextBox 26"/>
          <p:cNvSpPr txBox="1"/>
          <p:nvPr/>
        </p:nvSpPr>
        <p:spPr>
          <a:xfrm>
            <a:off x="3891058" y="4722202"/>
            <a:ext cx="755463" cy="344069"/>
          </a:xfrm>
          <a:prstGeom prst="rect">
            <a:avLst/>
          </a:prstGeom>
          <a:noFill/>
        </p:spPr>
        <p:txBody>
          <a:bodyPr wrap="none" rtlCol="0">
            <a:spAutoFit/>
          </a:bodyPr>
          <a:lstStyle/>
          <a:p>
            <a:r>
              <a:rPr lang="en-US" sz="1636"/>
              <a:t>Search</a:t>
            </a:r>
          </a:p>
        </p:txBody>
      </p:sp>
      <p:sp>
        <p:nvSpPr>
          <p:cNvPr id="28" name="TextBox 27"/>
          <p:cNvSpPr txBox="1"/>
          <p:nvPr/>
        </p:nvSpPr>
        <p:spPr>
          <a:xfrm>
            <a:off x="3884107" y="1557034"/>
            <a:ext cx="1981120" cy="344069"/>
          </a:xfrm>
          <a:prstGeom prst="rect">
            <a:avLst/>
          </a:prstGeom>
          <a:noFill/>
        </p:spPr>
        <p:txBody>
          <a:bodyPr wrap="none" rtlCol="0">
            <a:spAutoFit/>
          </a:bodyPr>
          <a:lstStyle/>
          <a:p>
            <a:r>
              <a:rPr lang="en-US" sz="1636"/>
              <a:t>Reporting &amp; Auditing</a:t>
            </a:r>
          </a:p>
        </p:txBody>
      </p:sp>
      <p:sp>
        <p:nvSpPr>
          <p:cNvPr id="29" name="TextBox 28"/>
          <p:cNvSpPr txBox="1"/>
          <p:nvPr/>
        </p:nvSpPr>
        <p:spPr>
          <a:xfrm>
            <a:off x="3873969" y="2348326"/>
            <a:ext cx="1324080" cy="344069"/>
          </a:xfrm>
          <a:prstGeom prst="rect">
            <a:avLst/>
          </a:prstGeom>
          <a:noFill/>
        </p:spPr>
        <p:txBody>
          <a:bodyPr wrap="none" rtlCol="0">
            <a:spAutoFit/>
          </a:bodyPr>
          <a:lstStyle/>
          <a:p>
            <a:r>
              <a:rPr lang="en-US" sz="1636"/>
              <a:t>Subscriptions</a:t>
            </a:r>
          </a:p>
        </p:txBody>
      </p:sp>
      <p:sp>
        <p:nvSpPr>
          <p:cNvPr id="30" name="TextBox 29"/>
          <p:cNvSpPr txBox="1"/>
          <p:nvPr/>
        </p:nvSpPr>
        <p:spPr>
          <a:xfrm>
            <a:off x="3873971" y="3930910"/>
            <a:ext cx="1186094" cy="344069"/>
          </a:xfrm>
          <a:prstGeom prst="rect">
            <a:avLst/>
          </a:prstGeom>
          <a:noFill/>
        </p:spPr>
        <p:txBody>
          <a:bodyPr wrap="none" rtlCol="0">
            <a:spAutoFit/>
          </a:bodyPr>
          <a:lstStyle/>
          <a:p>
            <a:r>
              <a:rPr lang="en-US" sz="1636"/>
              <a:t>Notification</a:t>
            </a:r>
          </a:p>
        </p:txBody>
      </p:sp>
      <p:pic>
        <p:nvPicPr>
          <p:cNvPr id="11" name="Picture 10"/>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579592" y="739787"/>
            <a:ext cx="475085" cy="475085"/>
          </a:xfrm>
          <a:prstGeom prst="rect">
            <a:avLst/>
          </a:prstGeom>
        </p:spPr>
      </p:pic>
      <p:sp>
        <p:nvSpPr>
          <p:cNvPr id="31" name="TextBox 30"/>
          <p:cNvSpPr txBox="1"/>
          <p:nvPr/>
        </p:nvSpPr>
        <p:spPr>
          <a:xfrm>
            <a:off x="7204634" y="849738"/>
            <a:ext cx="2237920" cy="344069"/>
          </a:xfrm>
          <a:prstGeom prst="rect">
            <a:avLst/>
          </a:prstGeom>
          <a:noFill/>
        </p:spPr>
        <p:txBody>
          <a:bodyPr wrap="none" rtlCol="0">
            <a:spAutoFit/>
          </a:bodyPr>
          <a:lstStyle/>
          <a:p>
            <a:r>
              <a:rPr lang="en-US" sz="1636"/>
              <a:t>Redaction &amp; Annotation</a:t>
            </a:r>
          </a:p>
        </p:txBody>
      </p:sp>
      <p:sp>
        <p:nvSpPr>
          <p:cNvPr id="32" name="TextBox 31">
            <a:extLst>
              <a:ext uri="{FF2B5EF4-FFF2-40B4-BE49-F238E27FC236}">
                <a16:creationId xmlns:a16="http://schemas.microsoft.com/office/drawing/2014/main" id="{26801361-485C-42BD-9997-680AA06A6158}"/>
              </a:ext>
            </a:extLst>
          </p:cNvPr>
          <p:cNvSpPr txBox="1"/>
          <p:nvPr/>
        </p:nvSpPr>
        <p:spPr>
          <a:xfrm>
            <a:off x="3877555" y="5513490"/>
            <a:ext cx="1675010" cy="344069"/>
          </a:xfrm>
          <a:prstGeom prst="rect">
            <a:avLst/>
          </a:prstGeom>
          <a:noFill/>
        </p:spPr>
        <p:txBody>
          <a:bodyPr wrap="none" rtlCol="0">
            <a:spAutoFit/>
          </a:bodyPr>
          <a:lstStyle/>
          <a:p>
            <a:r>
              <a:rPr lang="en-US" sz="1636"/>
              <a:t>File Management</a:t>
            </a:r>
          </a:p>
        </p:txBody>
      </p:sp>
      <p:pic>
        <p:nvPicPr>
          <p:cNvPr id="10" name="Picture 9">
            <a:extLst>
              <a:ext uri="{FF2B5EF4-FFF2-40B4-BE49-F238E27FC236}">
                <a16:creationId xmlns:a16="http://schemas.microsoft.com/office/drawing/2014/main" id="{E81520FA-D0AB-4697-BADA-36DB3F784E15}"/>
              </a:ext>
            </a:extLst>
          </p:cNvPr>
          <p:cNvPicPr>
            <a:picLocks noChangeAspect="1"/>
          </p:cNvPicPr>
          <p:nvPr/>
        </p:nvPicPr>
        <p:blipFill>
          <a:blip r:embed="rId14"/>
          <a:stretch>
            <a:fillRect/>
          </a:stretch>
        </p:blipFill>
        <p:spPr>
          <a:xfrm>
            <a:off x="6555912" y="3409642"/>
            <a:ext cx="5484877" cy="2881607"/>
          </a:xfrm>
          <a:prstGeom prst="rect">
            <a:avLst/>
          </a:prstGeom>
        </p:spPr>
      </p:pic>
    </p:spTree>
    <p:extLst>
      <p:ext uri="{BB962C8B-B14F-4D97-AF65-F5344CB8AC3E}">
        <p14:creationId xmlns:p14="http://schemas.microsoft.com/office/powerpoint/2010/main" val="4126013125"/>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AE0E2B-BCDC-41EC-86C0-255F13958AD4}"/>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3" name="Text Placeholder 2">
            <a:extLst>
              <a:ext uri="{FF2B5EF4-FFF2-40B4-BE49-F238E27FC236}">
                <a16:creationId xmlns:a16="http://schemas.microsoft.com/office/drawing/2014/main" id="{B2ECC346-8218-4EC5-92BE-836C24AB4BE4}"/>
              </a:ext>
            </a:extLst>
          </p:cNvPr>
          <p:cNvSpPr>
            <a:spLocks noGrp="1"/>
          </p:cNvSpPr>
          <p:nvPr>
            <p:ph type="body" sz="quarter" idx="11"/>
          </p:nvPr>
        </p:nvSpPr>
        <p:spPr/>
        <p:txBody>
          <a:bodyPr/>
          <a:lstStyle/>
          <a:p>
            <a:r>
              <a:rPr lang="en-US" dirty="0"/>
              <a:t>Phishing By the Number</a:t>
            </a:r>
          </a:p>
        </p:txBody>
      </p:sp>
      <p:sp>
        <p:nvSpPr>
          <p:cNvPr id="4" name="Text Placeholder 3">
            <a:extLst>
              <a:ext uri="{FF2B5EF4-FFF2-40B4-BE49-F238E27FC236}">
                <a16:creationId xmlns:a16="http://schemas.microsoft.com/office/drawing/2014/main" id="{3EB7F9CC-E687-4301-B9A3-0ECF6DB8B2CE}"/>
              </a:ext>
            </a:extLst>
          </p:cNvPr>
          <p:cNvSpPr>
            <a:spLocks noGrp="1"/>
          </p:cNvSpPr>
          <p:nvPr>
            <p:ph type="body" sz="quarter" idx="12"/>
          </p:nvPr>
        </p:nvSpPr>
        <p:spPr/>
        <p:txBody>
          <a:bodyPr/>
          <a:lstStyle/>
          <a:p>
            <a:r>
              <a:rPr lang="en-US" dirty="0"/>
              <a:t>Different Types of Phishing</a:t>
            </a:r>
          </a:p>
        </p:txBody>
      </p:sp>
      <p:sp>
        <p:nvSpPr>
          <p:cNvPr id="5" name="Text Placeholder 4">
            <a:extLst>
              <a:ext uri="{FF2B5EF4-FFF2-40B4-BE49-F238E27FC236}">
                <a16:creationId xmlns:a16="http://schemas.microsoft.com/office/drawing/2014/main" id="{A3AF607E-EC98-49F4-858E-1A4FE67BC09F}"/>
              </a:ext>
            </a:extLst>
          </p:cNvPr>
          <p:cNvSpPr>
            <a:spLocks noGrp="1"/>
          </p:cNvSpPr>
          <p:nvPr>
            <p:ph type="body" sz="quarter" idx="13"/>
          </p:nvPr>
        </p:nvSpPr>
        <p:spPr/>
        <p:txBody>
          <a:bodyPr/>
          <a:lstStyle/>
          <a:p>
            <a:r>
              <a:rPr lang="en-US" dirty="0"/>
              <a:t>Phishing Cases</a:t>
            </a:r>
          </a:p>
        </p:txBody>
      </p:sp>
      <p:sp>
        <p:nvSpPr>
          <p:cNvPr id="6" name="Text Placeholder 5">
            <a:extLst>
              <a:ext uri="{FF2B5EF4-FFF2-40B4-BE49-F238E27FC236}">
                <a16:creationId xmlns:a16="http://schemas.microsoft.com/office/drawing/2014/main" id="{7C501CE9-ED8D-44D1-B8FE-FAB5A8EF17A8}"/>
              </a:ext>
            </a:extLst>
          </p:cNvPr>
          <p:cNvSpPr>
            <a:spLocks noGrp="1"/>
          </p:cNvSpPr>
          <p:nvPr>
            <p:ph type="body" sz="quarter" idx="14"/>
          </p:nvPr>
        </p:nvSpPr>
        <p:spPr/>
        <p:txBody>
          <a:bodyPr/>
          <a:lstStyle/>
          <a:p>
            <a:r>
              <a:rPr lang="en-US" dirty="0"/>
              <a:t>How to Detect Phishing</a:t>
            </a:r>
          </a:p>
        </p:txBody>
      </p:sp>
      <p:sp>
        <p:nvSpPr>
          <p:cNvPr id="7" name="Text Placeholder 6">
            <a:extLst>
              <a:ext uri="{FF2B5EF4-FFF2-40B4-BE49-F238E27FC236}">
                <a16:creationId xmlns:a16="http://schemas.microsoft.com/office/drawing/2014/main" id="{7B530E91-91B0-4BD3-ACF8-A3741CC4F98D}"/>
              </a:ext>
            </a:extLst>
          </p:cNvPr>
          <p:cNvSpPr>
            <a:spLocks noGrp="1"/>
          </p:cNvSpPr>
          <p:nvPr>
            <p:ph type="body" sz="quarter" idx="15"/>
          </p:nvPr>
        </p:nvSpPr>
        <p:spPr>
          <a:xfrm>
            <a:off x="3832034" y="5350723"/>
            <a:ext cx="5486400" cy="725861"/>
          </a:xfrm>
        </p:spPr>
        <p:txBody>
          <a:bodyPr/>
          <a:lstStyle/>
          <a:p>
            <a:r>
              <a:rPr lang="en-US" dirty="0"/>
              <a:t>How to Protect Yourself From Phishing</a:t>
            </a:r>
          </a:p>
        </p:txBody>
      </p:sp>
    </p:spTree>
    <p:extLst>
      <p:ext uri="{BB962C8B-B14F-4D97-AF65-F5344CB8AC3E}">
        <p14:creationId xmlns:p14="http://schemas.microsoft.com/office/powerpoint/2010/main" val="761890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A90DF3-9A97-42EB-B820-6B8F34DA09D2}"/>
              </a:ext>
            </a:extLst>
          </p:cNvPr>
          <p:cNvSpPr>
            <a:spLocks noGrp="1"/>
          </p:cNvSpPr>
          <p:nvPr>
            <p:ph type="body" sz="quarter" idx="11"/>
          </p:nvPr>
        </p:nvSpPr>
        <p:spPr/>
        <p:txBody>
          <a:bodyPr/>
          <a:lstStyle/>
          <a:p>
            <a:r>
              <a:rPr lang="en-US" dirty="0"/>
              <a:t>IS IT TOO COLD FOR PHISHING</a:t>
            </a:r>
          </a:p>
        </p:txBody>
      </p:sp>
      <p:sp>
        <p:nvSpPr>
          <p:cNvPr id="3" name="Date Placeholder 2">
            <a:extLst>
              <a:ext uri="{FF2B5EF4-FFF2-40B4-BE49-F238E27FC236}">
                <a16:creationId xmlns:a16="http://schemas.microsoft.com/office/drawing/2014/main" id="{9DA84A35-88A7-41B1-8B8B-4EE630495CFB}"/>
              </a:ext>
            </a:extLst>
          </p:cNvPr>
          <p:cNvSpPr>
            <a:spLocks noGrp="1"/>
          </p:cNvSpPr>
          <p:nvPr>
            <p:ph type="dt" sz="half" idx="10"/>
          </p:nvPr>
        </p:nvSpPr>
        <p:spPr>
          <a:xfrm>
            <a:off x="8850215" y="6161957"/>
            <a:ext cx="2743200" cy="242754"/>
          </a:xfrm>
        </p:spPr>
        <p:txBody>
          <a:bodyPr/>
          <a:lstStyle/>
          <a:p>
            <a:fld id="{4735B4E1-6011-4A7A-908C-C6A99D838123}" type="datetime4">
              <a:rPr lang="en-US" smtClean="0"/>
              <a:pPr/>
              <a:t>February 22, 2022</a:t>
            </a:fld>
            <a:endParaRPr lang="en-US" dirty="0"/>
          </a:p>
        </p:txBody>
      </p:sp>
    </p:spTree>
    <p:extLst>
      <p:ext uri="{BB962C8B-B14F-4D97-AF65-F5344CB8AC3E}">
        <p14:creationId xmlns:p14="http://schemas.microsoft.com/office/powerpoint/2010/main" val="2294673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70D25B-E91C-4CC8-A5F5-505C12E750BE}"/>
              </a:ext>
            </a:extLst>
          </p:cNvPr>
          <p:cNvSpPr>
            <a:spLocks noGrp="1"/>
          </p:cNvSpPr>
          <p:nvPr>
            <p:ph idx="1"/>
          </p:nvPr>
        </p:nvSpPr>
        <p:spPr>
          <a:xfrm>
            <a:off x="838200" y="1604865"/>
            <a:ext cx="10515600" cy="4646500"/>
          </a:xfrm>
        </p:spPr>
        <p:txBody>
          <a:bodyPr lIns="91440" tIns="45720" rIns="91440" bIns="45720" anchor="t"/>
          <a:lstStyle/>
          <a:p>
            <a:r>
              <a:rPr lang="en-US" dirty="0">
                <a:solidFill>
                  <a:srgbClr val="4BB7D8"/>
                </a:solidFill>
                <a:cs typeface="Arial" panose="020B0604020202020204" pitchFamily="34" charset="0"/>
              </a:rPr>
              <a:t>~1.5 M </a:t>
            </a:r>
            <a:r>
              <a:rPr lang="en-US" dirty="0">
                <a:cs typeface="Arial" panose="020B0604020202020204" pitchFamily="34" charset="0"/>
              </a:rPr>
              <a:t>new phishing sites are created each month</a:t>
            </a:r>
          </a:p>
          <a:p>
            <a:r>
              <a:rPr lang="en-US">
                <a:solidFill>
                  <a:srgbClr val="4BB7D8"/>
                </a:solidFill>
                <a:cs typeface="Arial" panose="020B0604020202020204" pitchFamily="34" charset="0"/>
              </a:rPr>
              <a:t> 25%</a:t>
            </a:r>
            <a:r>
              <a:rPr lang="en-US" b="0" i="0">
                <a:solidFill>
                  <a:srgbClr val="333333"/>
                </a:solidFill>
                <a:effectLst/>
                <a:latin typeface="Open Sans" panose="020B0606030504020204" pitchFamily="34" charset="0"/>
              </a:rPr>
              <a:t> </a:t>
            </a:r>
            <a:r>
              <a:rPr lang="en-US">
                <a:cs typeface="Arial" panose="020B0604020202020204" pitchFamily="34" charset="0"/>
              </a:rPr>
              <a:t>of all data breaches involve phishing and 85% of data breaches    involve a human element</a:t>
            </a:r>
          </a:p>
          <a:p>
            <a:r>
              <a:rPr lang="en-US">
                <a:solidFill>
                  <a:srgbClr val="4BB7D8"/>
                </a:solidFill>
                <a:cs typeface="Arial" panose="020B0604020202020204" pitchFamily="34" charset="0"/>
              </a:rPr>
              <a:t>81% </a:t>
            </a:r>
            <a:r>
              <a:rPr lang="en-US" b="0" i="0">
                <a:solidFill>
                  <a:srgbClr val="333333"/>
                </a:solidFill>
                <a:effectLst/>
              </a:rPr>
              <a:t>of organizations around the world have experienced an increase in                           email phishing attacks since March 2020</a:t>
            </a:r>
            <a:endParaRPr lang="en-US">
              <a:solidFill>
                <a:srgbClr val="4BB7D8"/>
              </a:solidFill>
              <a:cs typeface="Arial" panose="020B0604020202020204" pitchFamily="34" charset="0"/>
            </a:endParaRPr>
          </a:p>
          <a:p>
            <a:r>
              <a:rPr lang="en-US" dirty="0">
                <a:solidFill>
                  <a:srgbClr val="4BB7D8"/>
                </a:solidFill>
                <a:cs typeface="Arial" panose="020B0604020202020204" pitchFamily="34" charset="0"/>
              </a:rPr>
              <a:t>60%</a:t>
            </a:r>
            <a:r>
              <a:rPr lang="en-US" dirty="0">
                <a:cs typeface="Arial" panose="020B0604020202020204" pitchFamily="34" charset="0"/>
              </a:rPr>
              <a:t> of small businesses shut down within 6 months of an attack</a:t>
            </a:r>
            <a:endParaRPr lang="en-US">
              <a:cs typeface="Arial" panose="020B0604020202020204" pitchFamily="34" charset="0"/>
            </a:endParaRPr>
          </a:p>
          <a:p>
            <a:r>
              <a:rPr lang="en-US">
                <a:cs typeface="Arial" panose="020B0604020202020204" pitchFamily="34" charset="0"/>
              </a:rPr>
              <a:t> </a:t>
            </a:r>
            <a:r>
              <a:rPr lang="en-US">
                <a:solidFill>
                  <a:srgbClr val="4BB7D8"/>
                </a:solidFill>
                <a:cs typeface="Arial" panose="020B0604020202020204" pitchFamily="34" charset="0"/>
              </a:rPr>
              <a:t>77%</a:t>
            </a:r>
            <a:r>
              <a:rPr lang="en-US">
                <a:cs typeface="Arial" panose="020B0604020202020204" pitchFamily="34" charset="0"/>
              </a:rPr>
              <a:t> of millennials are more susceptible to lose money through email scams</a:t>
            </a:r>
          </a:p>
          <a:p>
            <a:pPr marL="0" indent="0">
              <a:buNone/>
            </a:pPr>
            <a:endParaRPr lang="en-US" sz="800">
              <a:cs typeface="Arial" panose="020B0604020202020204" pitchFamily="34" charset="0"/>
            </a:endParaRPr>
          </a:p>
          <a:p>
            <a:pPr marL="0" indent="0">
              <a:buNone/>
            </a:pPr>
            <a:endParaRPr lang="en-US" sz="800">
              <a:cs typeface="Arial" panose="020B0604020202020204" pitchFamily="34" charset="0"/>
            </a:endParaRPr>
          </a:p>
          <a:p>
            <a:pPr marL="0" indent="0">
              <a:buNone/>
            </a:pPr>
            <a:endParaRPr lang="en-US" sz="800">
              <a:cs typeface="Arial" panose="020B0604020202020204" pitchFamily="34" charset="0"/>
            </a:endParaRPr>
          </a:p>
          <a:p>
            <a:pPr marL="0" indent="0">
              <a:buNone/>
            </a:pPr>
            <a:r>
              <a:rPr lang="en-US" sz="800"/>
              <a:t>Source: Manage Solution, LLC</a:t>
            </a:r>
          </a:p>
          <a:p>
            <a:pPr marL="0" indent="0">
              <a:buNone/>
            </a:pPr>
            <a:r>
              <a:rPr lang="en-US" sz="800">
                <a:hlinkClick r:id="rId2"/>
              </a:rPr>
              <a:t>Source : </a:t>
            </a:r>
            <a:r>
              <a:rPr lang="en-US" sz="800">
                <a:solidFill>
                  <a:srgbClr val="0563C1"/>
                </a:solidFill>
                <a:hlinkClick r:id="rId2">
                  <a:extLst>
                    <a:ext uri="{A12FA001-AC4F-418D-AE19-62706E023703}">
                      <ahyp:hlinkClr xmlns:ahyp="http://schemas.microsoft.com/office/drawing/2018/hyperlinkcolor" val="tx"/>
                    </a:ext>
                  </a:extLst>
                </a:hlinkClick>
              </a:rPr>
              <a:t>50 Phishing Stats You Should Know In 2022 | Expert Insights</a:t>
            </a:r>
            <a:endParaRPr lang="en-US" sz="800"/>
          </a:p>
          <a:p>
            <a:pPr marL="0" indent="0">
              <a:buNone/>
            </a:pPr>
            <a:r>
              <a:rPr lang="en-US" sz="800">
                <a:cs typeface="Arial" panose="020B0604020202020204" pitchFamily="34" charset="0"/>
              </a:rPr>
              <a:t>Source: </a:t>
            </a:r>
            <a:r>
              <a:rPr lang="en-US" sz="800">
                <a:hlinkClick r:id="rId3"/>
              </a:rPr>
              <a:t>Cost of a Data Breach Report 2021 (ibm.com)</a:t>
            </a:r>
            <a:endParaRPr lang="en-US" sz="800">
              <a:cs typeface="Arial" panose="020B0604020202020204" pitchFamily="34" charset="0"/>
            </a:endParaRPr>
          </a:p>
          <a:p>
            <a:pPr marL="0" indent="0">
              <a:buNone/>
            </a:pPr>
            <a:endParaRPr lang="en-US">
              <a:cs typeface="Arial" panose="020B0604020202020204" pitchFamily="34" charset="0"/>
            </a:endParaRPr>
          </a:p>
          <a:p>
            <a:pPr marL="0" indent="0">
              <a:buNone/>
            </a:pPr>
            <a:endParaRPr lang="en-US">
              <a:cs typeface="Arial" panose="020B0604020202020204" pitchFamily="34" charset="0"/>
            </a:endParaRPr>
          </a:p>
          <a:p>
            <a:pPr marL="0" indent="0">
              <a:buNone/>
            </a:pPr>
            <a:endParaRPr lang="en-US">
              <a:cs typeface="Arial" panose="020B0604020202020204" pitchFamily="34" charset="0"/>
            </a:endParaRPr>
          </a:p>
        </p:txBody>
      </p:sp>
      <p:sp>
        <p:nvSpPr>
          <p:cNvPr id="3" name="Date Placeholder 2">
            <a:extLst>
              <a:ext uri="{FF2B5EF4-FFF2-40B4-BE49-F238E27FC236}">
                <a16:creationId xmlns:a16="http://schemas.microsoft.com/office/drawing/2014/main" id="{8AECCAC5-1D73-4E0C-8B90-417A24004447}"/>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4" name="Text Placeholder 3">
            <a:extLst>
              <a:ext uri="{FF2B5EF4-FFF2-40B4-BE49-F238E27FC236}">
                <a16:creationId xmlns:a16="http://schemas.microsoft.com/office/drawing/2014/main" id="{562EBFB7-26B6-4E9D-939A-38F39AEA26F5}"/>
              </a:ext>
            </a:extLst>
          </p:cNvPr>
          <p:cNvSpPr>
            <a:spLocks noGrp="1"/>
          </p:cNvSpPr>
          <p:nvPr>
            <p:ph type="body" sz="quarter" idx="11"/>
          </p:nvPr>
        </p:nvSpPr>
        <p:spPr/>
        <p:txBody>
          <a:bodyPr/>
          <a:lstStyle/>
          <a:p>
            <a:r>
              <a:rPr lang="en-US" dirty="0"/>
              <a:t>PHISHING BY THE NUMBERS</a:t>
            </a:r>
          </a:p>
        </p:txBody>
      </p:sp>
    </p:spTree>
    <p:extLst>
      <p:ext uri="{BB962C8B-B14F-4D97-AF65-F5344CB8AC3E}">
        <p14:creationId xmlns:p14="http://schemas.microsoft.com/office/powerpoint/2010/main" val="31459313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4FC012-5EBD-43C1-997F-79F70ED78E11}"/>
              </a:ext>
            </a:extLst>
          </p:cNvPr>
          <p:cNvSpPr>
            <a:spLocks noGrp="1"/>
          </p:cNvSpPr>
          <p:nvPr>
            <p:ph sz="half" idx="1"/>
          </p:nvPr>
        </p:nvSpPr>
        <p:spPr/>
        <p:txBody>
          <a:bodyPr/>
          <a:lstStyle/>
          <a:p>
            <a:pPr marL="0" indent="0">
              <a:buNone/>
            </a:pPr>
            <a:r>
              <a:rPr lang="en-US" sz="2000" dirty="0">
                <a:cs typeface="Arial" panose="020B0604020202020204" pitchFamily="34" charset="0"/>
              </a:rPr>
              <a:t>Phishing is a cybercrime in which a target or targets are contacted by email, telephone or text message by someone posing as a legitimate institution to lure individuals into providing sensitive data. </a:t>
            </a:r>
          </a:p>
          <a:p>
            <a:endParaRPr lang="en-US" dirty="0"/>
          </a:p>
        </p:txBody>
      </p:sp>
      <p:sp>
        <p:nvSpPr>
          <p:cNvPr id="3" name="Content Placeholder 2">
            <a:extLst>
              <a:ext uri="{FF2B5EF4-FFF2-40B4-BE49-F238E27FC236}">
                <a16:creationId xmlns:a16="http://schemas.microsoft.com/office/drawing/2014/main" id="{4D0C0805-BD48-4F7C-8D0E-0723352FD249}"/>
              </a:ext>
            </a:extLst>
          </p:cNvPr>
          <p:cNvSpPr>
            <a:spLocks noGrp="1"/>
          </p:cNvSpPr>
          <p:nvPr>
            <p:ph sz="half" idx="2"/>
          </p:nvPr>
        </p:nvSpPr>
        <p:spPr>
          <a:xfrm>
            <a:off x="6718610" y="1825625"/>
            <a:ext cx="5181600" cy="4351338"/>
          </a:xfrm>
        </p:spPr>
        <p:txBody>
          <a:bodyPr/>
          <a:lstStyle/>
          <a:p>
            <a:pPr marL="0" lvl="0" indent="0" algn="l" rtl="0">
              <a:spcBef>
                <a:spcPts val="600"/>
              </a:spcBef>
              <a:spcAft>
                <a:spcPts val="0"/>
              </a:spcAft>
              <a:buNone/>
            </a:pPr>
            <a:r>
              <a:rPr lang="en-US" sz="2400" b="1" dirty="0">
                <a:solidFill>
                  <a:srgbClr val="003663"/>
                </a:solidFill>
                <a:cs typeface="Arial" panose="020B0604020202020204" pitchFamily="34" charset="0"/>
              </a:rPr>
              <a:t>Common Phishing Scams</a:t>
            </a:r>
          </a:p>
          <a:p>
            <a:pPr marL="171450" indent="-171450"/>
            <a:r>
              <a:rPr lang="en-US" sz="1800" dirty="0">
                <a:cs typeface="Arial" panose="020B0604020202020204" pitchFamily="34" charset="0"/>
              </a:rPr>
              <a:t>Credit Card Phishing Scam</a:t>
            </a:r>
          </a:p>
          <a:p>
            <a:pPr marL="171450" indent="-171450"/>
            <a:r>
              <a:rPr lang="en-US" sz="1800" dirty="0">
                <a:cs typeface="Arial" panose="020B0604020202020204" pitchFamily="34" charset="0"/>
              </a:rPr>
              <a:t>Bank Phishing Scam</a:t>
            </a:r>
          </a:p>
          <a:p>
            <a:pPr marL="171450" indent="-171450"/>
            <a:r>
              <a:rPr lang="en-US" sz="1800" dirty="0">
                <a:cs typeface="Arial" panose="020B0604020202020204" pitchFamily="34" charset="0"/>
              </a:rPr>
              <a:t>Email Phishing Scam</a:t>
            </a:r>
          </a:p>
          <a:p>
            <a:pPr marL="171450" indent="-171450"/>
            <a:r>
              <a:rPr lang="en-US" sz="1800" dirty="0">
                <a:cs typeface="Arial" panose="020B0604020202020204" pitchFamily="34" charset="0"/>
              </a:rPr>
              <a:t>Website Phishing Scam</a:t>
            </a:r>
          </a:p>
          <a:p>
            <a:endParaRPr lang="en-US" dirty="0"/>
          </a:p>
        </p:txBody>
      </p:sp>
      <p:sp>
        <p:nvSpPr>
          <p:cNvPr id="4" name="Date Placeholder 3">
            <a:extLst>
              <a:ext uri="{FF2B5EF4-FFF2-40B4-BE49-F238E27FC236}">
                <a16:creationId xmlns:a16="http://schemas.microsoft.com/office/drawing/2014/main" id="{4BBFAF2E-C928-4415-92F6-C6271FFC885B}"/>
              </a:ext>
            </a:extLst>
          </p:cNvPr>
          <p:cNvSpPr>
            <a:spLocks noGrp="1"/>
          </p:cNvSpPr>
          <p:nvPr>
            <p:ph type="dt" sz="half" idx="10"/>
          </p:nvPr>
        </p:nvSpPr>
        <p:spPr/>
        <p:txBody>
          <a:bodyPr/>
          <a:lstStyle/>
          <a:p>
            <a:fld id="{9BE45530-CF6D-4518-A696-8932C2363F9B}" type="datetime4">
              <a:rPr lang="en-US" smtClean="0"/>
              <a:pPr/>
              <a:t>February 22, 2022</a:t>
            </a:fld>
            <a:endParaRPr lang="en-US" dirty="0"/>
          </a:p>
        </p:txBody>
      </p:sp>
      <p:sp>
        <p:nvSpPr>
          <p:cNvPr id="5" name="Text Placeholder 4">
            <a:extLst>
              <a:ext uri="{FF2B5EF4-FFF2-40B4-BE49-F238E27FC236}">
                <a16:creationId xmlns:a16="http://schemas.microsoft.com/office/drawing/2014/main" id="{2DB87980-23EA-45BF-9EAB-624D500D609A}"/>
              </a:ext>
            </a:extLst>
          </p:cNvPr>
          <p:cNvSpPr>
            <a:spLocks noGrp="1"/>
          </p:cNvSpPr>
          <p:nvPr>
            <p:ph type="body" sz="quarter" idx="11"/>
          </p:nvPr>
        </p:nvSpPr>
        <p:spPr/>
        <p:txBody>
          <a:bodyPr/>
          <a:lstStyle/>
          <a:p>
            <a:r>
              <a:rPr lang="en-US" dirty="0">
                <a:cs typeface="Arial" panose="020B0604020202020204" pitchFamily="34" charset="0"/>
              </a:rPr>
              <a:t>WHAT IS PHISHING</a:t>
            </a:r>
          </a:p>
          <a:p>
            <a:endParaRPr lang="en-US" dirty="0"/>
          </a:p>
        </p:txBody>
      </p:sp>
      <p:cxnSp>
        <p:nvCxnSpPr>
          <p:cNvPr id="11" name="Straight Connector 10">
            <a:extLst>
              <a:ext uri="{FF2B5EF4-FFF2-40B4-BE49-F238E27FC236}">
                <a16:creationId xmlns:a16="http://schemas.microsoft.com/office/drawing/2014/main" id="{B606F0AD-ABE4-4635-8887-3476D8567E74}"/>
              </a:ext>
            </a:extLst>
          </p:cNvPr>
          <p:cNvCxnSpPr/>
          <p:nvPr/>
        </p:nvCxnSpPr>
        <p:spPr>
          <a:xfrm>
            <a:off x="6240966" y="1906859"/>
            <a:ext cx="0" cy="1817649"/>
          </a:xfrm>
          <a:prstGeom prst="line">
            <a:avLst/>
          </a:prstGeom>
          <a:ln w="38100">
            <a:solidFill>
              <a:srgbClr val="00366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3453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media PPT Template" id="{1F1508BB-B0AF-408E-9711-1233CDD8FDC0}" vid="{7ACAA63C-4A98-4534-A5F2-8C2C26F7D2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92421DDB69328C4F9F293E503A483734" ma:contentTypeVersion="27" ma:contentTypeDescription="Create a new document." ma:contentTypeScope="" ma:versionID="b6c7498d27789af1c4927d8f1ba6c814">
  <xsd:schema xmlns:xsd="http://www.w3.org/2001/XMLSchema" xmlns:xs="http://www.w3.org/2001/XMLSchema" xmlns:p="http://schemas.microsoft.com/office/2006/metadata/properties" xmlns:ns2="4e3c2c9a-d096-474f-9c4f-d168814584f2" xmlns:ns3="e37cbdd2-f433-4e62-9345-e698a14a52d1" targetNamespace="http://schemas.microsoft.com/office/2006/metadata/properties" ma:root="true" ma:fieldsID="b813679b60455333148da39f9341933d" ns2:_="" ns3:_="">
    <xsd:import namespace="4e3c2c9a-d096-474f-9c4f-d168814584f2"/>
    <xsd:import namespace="e37cbdd2-f433-4e62-9345-e698a14a52d1"/>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Review_x0020_Statu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3c2c9a-d096-474f-9c4f-d168814584f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37cbdd2-f433-4e62-9345-e698a14a52d1" elementFormDefault="qualified">
    <xsd:import namespace="http://schemas.microsoft.com/office/2006/documentManagement/types"/>
    <xsd:import namespace="http://schemas.microsoft.com/office/infopath/2007/PartnerControls"/>
    <xsd:element name="Review_x0020_Status" ma:index="13" nillable="true" ma:displayName="Review Status" ma:format="RadioButtons" ma:internalName="Review_x0020_Status">
      <xsd:simpleType>
        <xsd:restriction base="dms:Choice">
          <xsd:enumeration value="01 Draft"/>
          <xsd:enumeration value="02 Tech Writer"/>
          <xsd:enumeration value="03 Author Adjudication"/>
          <xsd:enumeration value="04 Leadership"/>
          <xsd:enumeration value="05 Final Adjudication"/>
          <xsd:enumeration value="06 Published"/>
        </xsd:restriction>
      </xsd:simpleType>
    </xsd:element>
    <xsd:element name="MediaServiceMetadata" ma:index="14" nillable="true" ma:displayName="MediaServiceMetadata" ma:description="" ma:hidden="true" ma:internalName="MediaServiceMetadata" ma:readOnly="true">
      <xsd:simpleType>
        <xsd:restriction base="dms:Note"/>
      </xsd:simpleType>
    </xsd:element>
    <xsd:element name="MediaServiceFastMetadata" ma:index="15" nillable="true" ma:displayName="MediaServiceFastMetadata" ma:description="" ma:hidden="true" ma:internalName="MediaServiceFastMetadata" ma:readOnly="true">
      <xsd:simpleType>
        <xsd:restriction base="dms:Note"/>
      </xsd:simpleType>
    </xsd:element>
    <xsd:element name="MediaServiceAutoTags" ma:index="16" nillable="true" ma:displayName="MediaServiceAutoTags" ma:description="" ma:internalName="MediaServiceAutoTags"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4e3c2c9a-d096-474f-9c4f-d168814584f2">WVVXEYFNFXR4-1579513224-5785</_dlc_DocId>
    <_dlc_DocIdUrl xmlns="4e3c2c9a-d096-474f-9c4f-d168814584f2">
      <Url>https://armedia.sharepoint.com/SalesMarketing/_layouts/15/DocIdRedir.aspx?ID=WVVXEYFNFXR4-1579513224-5785</Url>
      <Description>WVVXEYFNFXR4-1579513224-5785</Description>
    </_dlc_DocIdUrl>
    <Review_x0020_Status xmlns="e37cbdd2-f433-4e62-9345-e698a14a52d1" xsi:nil="true"/>
  </documentManagement>
</p:properties>
</file>

<file path=customXml/itemProps1.xml><?xml version="1.0" encoding="utf-8"?>
<ds:datastoreItem xmlns:ds="http://schemas.openxmlformats.org/officeDocument/2006/customXml" ds:itemID="{CD46D712-3384-4ED7-9FF3-0C9FC88E3416}">
  <ds:schemaRefs>
    <ds:schemaRef ds:uri="http://schemas.microsoft.com/sharepoint/v3/contenttype/forms"/>
  </ds:schemaRefs>
</ds:datastoreItem>
</file>

<file path=customXml/itemProps2.xml><?xml version="1.0" encoding="utf-8"?>
<ds:datastoreItem xmlns:ds="http://schemas.openxmlformats.org/officeDocument/2006/customXml" ds:itemID="{0261AFD0-9B99-475E-A4D2-BD36CB1D4727}">
  <ds:schemaRefs>
    <ds:schemaRef ds:uri="http://schemas.microsoft.com/sharepoint/events"/>
  </ds:schemaRefs>
</ds:datastoreItem>
</file>

<file path=customXml/itemProps3.xml><?xml version="1.0" encoding="utf-8"?>
<ds:datastoreItem xmlns:ds="http://schemas.openxmlformats.org/officeDocument/2006/customXml" ds:itemID="{6CA17C82-8AD8-41F3-BA4A-4DF7E23E36B2}">
  <ds:schemaRefs>
    <ds:schemaRef ds:uri="4e3c2c9a-d096-474f-9c4f-d168814584f2"/>
    <ds:schemaRef ds:uri="e37cbdd2-f433-4e62-9345-e698a14a52d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B6683409-41DA-4A47-B4C8-7113A5A0ACAF}">
  <ds:schemaRefs>
    <ds:schemaRef ds:uri="4e3c2c9a-d096-474f-9c4f-d168814584f2"/>
    <ds:schemaRef ds:uri="7e66c94e-0ee9-4631-8b1a-8e3566f6b87a"/>
    <ds:schemaRef ds:uri="e05cca35-401e-4433-87ae-62ce6805d8ca"/>
    <ds:schemaRef ds:uri="e37cbdd2-f433-4e62-9345-e698a14a52d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9150</TotalTime>
  <Words>1310</Words>
  <Application>Microsoft Office PowerPoint</Application>
  <PresentationFormat>Widescreen</PresentationFormat>
  <Paragraphs>203</Paragraphs>
  <Slides>33</Slides>
  <Notes>2</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Aller</vt:lpstr>
      <vt:lpstr>Arial</vt:lpstr>
      <vt:lpstr>Avenir Light</vt:lpstr>
      <vt:lpstr>Bahnschrift</vt:lpstr>
      <vt:lpstr>Calibri</vt:lpstr>
      <vt:lpstr>Calibri Light</vt:lpstr>
      <vt:lpstr>Open Sans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Janine Swart</dc:creator>
  <cp:lastModifiedBy>James Bailey</cp:lastModifiedBy>
  <cp:revision>30</cp:revision>
  <dcterms:created xsi:type="dcterms:W3CDTF">2022-02-08T22:31:30Z</dcterms:created>
  <dcterms:modified xsi:type="dcterms:W3CDTF">2022-02-24T03:21:34Z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0x01010092421DDB69328C4F9F293E503A483734</vt:lpwstr>
  </property>
  <property fmtid="{D5CDD505-2E9C-101B-9397-08002B2CF9AE}" pid="3" name="_dlc_DocIdItemGuid">
    <vt:lpwstr>b4e79ce0-6734-48fa-a4b5-a6fb9180e1b9</vt:lpwstr>
  </property>
</Properties>
</file>